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theme/theme3.xml" ContentType="application/vnd.openxmlformats-officedocument.theme+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theme/theme4.xml" ContentType="application/vnd.openxmlformats-officedocument.theme+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5.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theme/theme6.xml" ContentType="application/vnd.openxmlformats-officedocument.theme+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theme/theme7.xml" ContentType="application/vnd.openxmlformats-officedocument.theme+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theme/theme8.xml" ContentType="application/vnd.openxmlformats-officedocument.theme+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9.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theme/theme10.xml" ContentType="application/vnd.openxmlformats-officedocument.theme+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theme/theme11.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theme/theme12.xml" ContentType="application/vnd.openxmlformats-officedocument.theme+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theme/theme13.xml" ContentType="application/vnd.openxmlformats-officedocument.theme+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theme/theme14.xml" ContentType="application/vnd.openxmlformats-officedocument.theme+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theme/theme15.xml" ContentType="application/vnd.openxmlformats-officedocument.theme+xml"/>
  <Override PartName="/ppt/slideLayouts/slideLayout483.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07.xml" ContentType="application/vnd.openxmlformats-officedocument.presentationml.tags+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596" r:id="rId4"/>
    <p:sldMasterId id="2147484229" r:id="rId5"/>
    <p:sldMasterId id="2147489092" r:id="rId6"/>
    <p:sldMasterId id="2147484893" r:id="rId7"/>
    <p:sldMasterId id="2147489047" r:id="rId8"/>
    <p:sldMasterId id="2147493370" r:id="rId9"/>
    <p:sldMasterId id="2147484751" r:id="rId10"/>
    <p:sldMasterId id="2147484675" r:id="rId11"/>
    <p:sldMasterId id="2147493411" r:id="rId12"/>
    <p:sldMasterId id="2147483648" r:id="rId13"/>
    <p:sldMasterId id="2147483700" r:id="rId14"/>
    <p:sldMasterId id="2147483662" r:id="rId15"/>
    <p:sldMasterId id="2147483815" r:id="rId16"/>
    <p:sldMasterId id="2147484097" r:id="rId17"/>
    <p:sldMasterId id="2147489050" r:id="rId18"/>
    <p:sldMasterId id="2147483660" r:id="rId19"/>
  </p:sldMasterIdLst>
  <p:notesMasterIdLst>
    <p:notesMasterId r:id="rId54"/>
  </p:notesMasterIdLst>
  <p:sldIdLst>
    <p:sldId id="2123258693" r:id="rId20"/>
    <p:sldId id="2123258692" r:id="rId21"/>
    <p:sldId id="2076137979" r:id="rId22"/>
    <p:sldId id="273" r:id="rId23"/>
    <p:sldId id="2123258735" r:id="rId24"/>
    <p:sldId id="2123258695" r:id="rId25"/>
    <p:sldId id="2123258696" r:id="rId26"/>
    <p:sldId id="2123258697" r:id="rId27"/>
    <p:sldId id="2123258698" r:id="rId28"/>
    <p:sldId id="2123258699" r:id="rId29"/>
    <p:sldId id="2123258700" r:id="rId30"/>
    <p:sldId id="2123258701" r:id="rId31"/>
    <p:sldId id="2123258705" r:id="rId32"/>
    <p:sldId id="2123258702" r:id="rId33"/>
    <p:sldId id="2123258726" r:id="rId34"/>
    <p:sldId id="2123258722" r:id="rId35"/>
    <p:sldId id="2123258727" r:id="rId36"/>
    <p:sldId id="2123258733" r:id="rId37"/>
    <p:sldId id="2123258719" r:id="rId38"/>
    <p:sldId id="2123258720" r:id="rId39"/>
    <p:sldId id="2123258703" r:id="rId40"/>
    <p:sldId id="356" r:id="rId41"/>
    <p:sldId id="388" r:id="rId42"/>
    <p:sldId id="389" r:id="rId43"/>
    <p:sldId id="390" r:id="rId44"/>
    <p:sldId id="2123258708" r:id="rId45"/>
    <p:sldId id="2123258721" r:id="rId46"/>
    <p:sldId id="2123258712" r:id="rId47"/>
    <p:sldId id="2123258530" r:id="rId48"/>
    <p:sldId id="2123258736" r:id="rId49"/>
    <p:sldId id="2123258713" r:id="rId50"/>
    <p:sldId id="2123258714" r:id="rId51"/>
    <p:sldId id="2123258715" r:id="rId52"/>
    <p:sldId id="2123258716" r:id="rId5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257449E-0B3F-80FF-2FFE-B37096895810}" name="Diana Phillips" initials="DP" userId="S::diphilli@microsoft.com::f5791df9-4fff-4524-854b-1a4e68c4eeb6"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Marc Freeman" initials="MF" lastIdx="11" clrIdx="0">
    <p:extLst>
      <p:ext uri="{19B8F6BF-5375-455C-9EA6-DF929625EA0E}">
        <p15:presenceInfo xmlns:p15="http://schemas.microsoft.com/office/powerpoint/2012/main" userId="121e402a363cbb7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8D4"/>
    <a:srgbClr val="2954A6"/>
    <a:srgbClr val="243A5E"/>
    <a:srgbClr val="50E6FF"/>
    <a:srgbClr val="30303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06" autoAdjust="0"/>
    <p:restoredTop sz="76171" autoAdjust="0"/>
  </p:normalViewPr>
  <p:slideViewPr>
    <p:cSldViewPr snapToGrid="0">
      <p:cViewPr varScale="1">
        <p:scale>
          <a:sx n="85" d="100"/>
          <a:sy n="85" d="100"/>
        </p:scale>
        <p:origin x="579" y="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Master" Target="slideMasters/slideMaster15.xml"/><Relationship Id="rId26" Type="http://schemas.openxmlformats.org/officeDocument/2006/relationships/slide" Target="slides/slide7.xml"/><Relationship Id="rId39" Type="http://schemas.openxmlformats.org/officeDocument/2006/relationships/slide" Target="slides/slide20.xml"/><Relationship Id="rId21" Type="http://schemas.openxmlformats.org/officeDocument/2006/relationships/slide" Target="slides/slide2.xml"/><Relationship Id="rId34" Type="http://schemas.openxmlformats.org/officeDocument/2006/relationships/slide" Target="slides/slide15.xml"/><Relationship Id="rId42" Type="http://schemas.openxmlformats.org/officeDocument/2006/relationships/slide" Target="slides/slide23.xml"/><Relationship Id="rId47" Type="http://schemas.openxmlformats.org/officeDocument/2006/relationships/slide" Target="slides/slide28.xml"/><Relationship Id="rId50" Type="http://schemas.openxmlformats.org/officeDocument/2006/relationships/slide" Target="slides/slide31.xml"/><Relationship Id="rId55"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Master" Target="slideMasters/slideMaster13.xml"/><Relationship Id="rId29" Type="http://schemas.openxmlformats.org/officeDocument/2006/relationships/slide" Target="slides/slide10.xml"/><Relationship Id="rId11" Type="http://schemas.openxmlformats.org/officeDocument/2006/relationships/slideMaster" Target="slideMasters/slideMaster8.xml"/><Relationship Id="rId24" Type="http://schemas.openxmlformats.org/officeDocument/2006/relationships/slide" Target="slides/slide5.xml"/><Relationship Id="rId32" Type="http://schemas.openxmlformats.org/officeDocument/2006/relationships/slide" Target="slides/slide13.xml"/><Relationship Id="rId37" Type="http://schemas.openxmlformats.org/officeDocument/2006/relationships/slide" Target="slides/slide18.xml"/><Relationship Id="rId40" Type="http://schemas.openxmlformats.org/officeDocument/2006/relationships/slide" Target="slides/slide21.xml"/><Relationship Id="rId45" Type="http://schemas.openxmlformats.org/officeDocument/2006/relationships/slide" Target="slides/slide26.xml"/><Relationship Id="rId53" Type="http://schemas.openxmlformats.org/officeDocument/2006/relationships/slide" Target="slides/slide34.xml"/><Relationship Id="rId58" Type="http://schemas.openxmlformats.org/officeDocument/2006/relationships/theme" Target="theme/theme1.xml"/><Relationship Id="rId5" Type="http://schemas.openxmlformats.org/officeDocument/2006/relationships/slideMaster" Target="slideMasters/slideMaster2.xml"/><Relationship Id="rId19" Type="http://schemas.openxmlformats.org/officeDocument/2006/relationships/slideMaster" Target="slideMasters/slideMaster16.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3.xml"/><Relationship Id="rId27" Type="http://schemas.openxmlformats.org/officeDocument/2006/relationships/slide" Target="slides/slide8.xml"/><Relationship Id="rId30" Type="http://schemas.openxmlformats.org/officeDocument/2006/relationships/slide" Target="slides/slide11.xml"/><Relationship Id="rId35" Type="http://schemas.openxmlformats.org/officeDocument/2006/relationships/slide" Target="slides/slide16.xml"/><Relationship Id="rId43" Type="http://schemas.openxmlformats.org/officeDocument/2006/relationships/slide" Target="slides/slide24.xml"/><Relationship Id="rId48" Type="http://schemas.openxmlformats.org/officeDocument/2006/relationships/slide" Target="slides/slide29.xml"/><Relationship Id="rId56"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32.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Master" Target="slideMasters/slideMaster14.xml"/><Relationship Id="rId25" Type="http://schemas.openxmlformats.org/officeDocument/2006/relationships/slide" Target="slides/slide6.xml"/><Relationship Id="rId33" Type="http://schemas.openxmlformats.org/officeDocument/2006/relationships/slide" Target="slides/slide14.xml"/><Relationship Id="rId38" Type="http://schemas.openxmlformats.org/officeDocument/2006/relationships/slide" Target="slides/slide19.xml"/><Relationship Id="rId46" Type="http://schemas.openxmlformats.org/officeDocument/2006/relationships/slide" Target="slides/slide27.xml"/><Relationship Id="rId59" Type="http://schemas.openxmlformats.org/officeDocument/2006/relationships/tableStyles" Target="tableStyles.xml"/><Relationship Id="rId20" Type="http://schemas.openxmlformats.org/officeDocument/2006/relationships/slide" Target="slides/slide1.xml"/><Relationship Id="rId41" Type="http://schemas.openxmlformats.org/officeDocument/2006/relationships/slide" Target="slides/slide22.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Master" Target="slideMasters/slideMaster12.xml"/><Relationship Id="rId23" Type="http://schemas.openxmlformats.org/officeDocument/2006/relationships/slide" Target="slides/slide4.xml"/><Relationship Id="rId28" Type="http://schemas.openxmlformats.org/officeDocument/2006/relationships/slide" Target="slides/slide9.xml"/><Relationship Id="rId36" Type="http://schemas.openxmlformats.org/officeDocument/2006/relationships/slide" Target="slides/slide17.xml"/><Relationship Id="rId49" Type="http://schemas.openxmlformats.org/officeDocument/2006/relationships/slide" Target="slides/slide30.xml"/><Relationship Id="rId57" Type="http://schemas.openxmlformats.org/officeDocument/2006/relationships/viewProps" Target="viewProps.xml"/><Relationship Id="rId10" Type="http://schemas.openxmlformats.org/officeDocument/2006/relationships/slideMaster" Target="slideMasters/slideMaster7.xml"/><Relationship Id="rId31" Type="http://schemas.openxmlformats.org/officeDocument/2006/relationships/slide" Target="slides/slide12.xml"/><Relationship Id="rId44" Type="http://schemas.openxmlformats.org/officeDocument/2006/relationships/slide" Target="slides/slide25.xml"/><Relationship Id="rId52" Type="http://schemas.openxmlformats.org/officeDocument/2006/relationships/slide" Target="slides/slide33.xml"/><Relationship Id="rId60" Type="http://schemas.microsoft.com/office/2018/10/relationships/authors" Target="authors.xml"/></Relationships>
</file>

<file path=ppt/diagrams/_rels/data1.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diagrams/_rels/drawing1.xml.rels><?xml version="1.0" encoding="UTF-8" standalone="yes"?>
<Relationships xmlns="http://schemas.openxmlformats.org/package/2006/relationships"><Relationship Id="rId8" Type="http://schemas.openxmlformats.org/officeDocument/2006/relationships/image" Target="../media/image96.sv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svg"/><Relationship Id="rId1" Type="http://schemas.openxmlformats.org/officeDocument/2006/relationships/image" Target="../media/image89.png"/><Relationship Id="rId6" Type="http://schemas.openxmlformats.org/officeDocument/2006/relationships/image" Target="../media/image94.svg"/><Relationship Id="rId5" Type="http://schemas.openxmlformats.org/officeDocument/2006/relationships/image" Target="../media/image93.png"/><Relationship Id="rId10" Type="http://schemas.openxmlformats.org/officeDocument/2006/relationships/image" Target="../media/image98.svg"/><Relationship Id="rId4" Type="http://schemas.openxmlformats.org/officeDocument/2006/relationships/image" Target="../media/image92.svg"/><Relationship Id="rId9" Type="http://schemas.openxmlformats.org/officeDocument/2006/relationships/image" Target="../media/image97.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C1B5370-DB9B-4870-BE0E-2ACB7FD5D3CD}" type="doc">
      <dgm:prSet loTypeId="urn:microsoft.com/office/officeart/2005/8/layout/vList4" loCatId="list" qsTypeId="urn:microsoft.com/office/officeart/2005/8/quickstyle/simple1" qsCatId="simple" csTypeId="urn:microsoft.com/office/officeart/2005/8/colors/accent1_2" csCatId="accent1" phldr="1"/>
      <dgm:spPr/>
      <dgm:t>
        <a:bodyPr/>
        <a:lstStyle/>
        <a:p>
          <a:endParaRPr lang="en-US"/>
        </a:p>
      </dgm:t>
    </dgm:pt>
    <dgm:pt modelId="{F59157E2-1737-4929-B2C7-67C1282ED361}">
      <dgm:prSet phldrT="[Text]"/>
      <dgm:spPr>
        <a:solidFill>
          <a:srgbClr val="2954A6"/>
        </a:solidFill>
      </dgm:spPr>
      <dgm:t>
        <a:bodyPr lIns="0"/>
        <a:lstStyle/>
        <a:p>
          <a:pPr marL="0" indent="0"/>
          <a:r>
            <a:rPr lang="en-US" dirty="0"/>
            <a:t>Program Overview and Goals</a:t>
          </a:r>
        </a:p>
      </dgm:t>
    </dgm:pt>
    <dgm:pt modelId="{13064348-7D4A-4CE2-9243-497A33699B19}" type="parTrans" cxnId="{5E121759-1B0D-481C-8DCE-31DB989DB0D5}">
      <dgm:prSet/>
      <dgm:spPr/>
      <dgm:t>
        <a:bodyPr/>
        <a:lstStyle/>
        <a:p>
          <a:endParaRPr lang="en-US"/>
        </a:p>
      </dgm:t>
    </dgm:pt>
    <dgm:pt modelId="{CFF5B8DE-8823-48BD-BF80-CCB8AE465974}" type="sibTrans" cxnId="{5E121759-1B0D-481C-8DCE-31DB989DB0D5}">
      <dgm:prSet/>
      <dgm:spPr/>
      <dgm:t>
        <a:bodyPr/>
        <a:lstStyle/>
        <a:p>
          <a:endParaRPr lang="en-US"/>
        </a:p>
      </dgm:t>
    </dgm:pt>
    <dgm:pt modelId="{4AC174E4-2539-43E2-BB46-74021D87E011}">
      <dgm:prSet phldrT="[Text]"/>
      <dgm:spPr>
        <a:solidFill>
          <a:srgbClr val="2954A6"/>
        </a:solidFill>
      </dgm:spPr>
      <dgm:t>
        <a:bodyPr lIns="0"/>
        <a:lstStyle/>
        <a:p>
          <a:r>
            <a:rPr lang="en-US" dirty="0"/>
            <a:t>Content Review and Hands-on Labs</a:t>
          </a:r>
        </a:p>
      </dgm:t>
    </dgm:pt>
    <dgm:pt modelId="{B5736F7A-289E-4561-B350-2674AF16C5E7}" type="parTrans" cxnId="{1BFAF62E-4B18-44FE-A87F-B652D0DF7CEC}">
      <dgm:prSet/>
      <dgm:spPr/>
      <dgm:t>
        <a:bodyPr/>
        <a:lstStyle/>
        <a:p>
          <a:endParaRPr lang="en-US"/>
        </a:p>
      </dgm:t>
    </dgm:pt>
    <dgm:pt modelId="{0E71AFAC-1267-416F-A48C-1ED83765BA47}" type="sibTrans" cxnId="{1BFAF62E-4B18-44FE-A87F-B652D0DF7CEC}">
      <dgm:prSet/>
      <dgm:spPr/>
      <dgm:t>
        <a:bodyPr/>
        <a:lstStyle/>
        <a:p>
          <a:endParaRPr lang="en-US"/>
        </a:p>
      </dgm:t>
    </dgm:pt>
    <dgm:pt modelId="{BCE7826F-9C1C-4B9D-8DD1-924F430D9E53}">
      <dgm:prSet phldrT="[Text]"/>
      <dgm:spPr>
        <a:solidFill>
          <a:srgbClr val="2954A6"/>
        </a:solidFill>
      </dgm:spPr>
      <dgm:t>
        <a:bodyPr lIns="0"/>
        <a:lstStyle/>
        <a:p>
          <a:r>
            <a:rPr lang="en-US" dirty="0"/>
            <a:t>Logistics and Demand Generation</a:t>
          </a:r>
        </a:p>
      </dgm:t>
    </dgm:pt>
    <dgm:pt modelId="{0A48FA41-EEA5-48C4-8330-249F7919B872}" type="parTrans" cxnId="{18159A97-52C7-414B-A63C-482B2E4416F3}">
      <dgm:prSet/>
      <dgm:spPr/>
      <dgm:t>
        <a:bodyPr/>
        <a:lstStyle/>
        <a:p>
          <a:endParaRPr lang="en-US"/>
        </a:p>
      </dgm:t>
    </dgm:pt>
    <dgm:pt modelId="{B02E84D1-1167-4A62-9672-6C6E490FEF21}" type="sibTrans" cxnId="{18159A97-52C7-414B-A63C-482B2E4416F3}">
      <dgm:prSet/>
      <dgm:spPr/>
      <dgm:t>
        <a:bodyPr/>
        <a:lstStyle/>
        <a:p>
          <a:endParaRPr lang="en-US"/>
        </a:p>
      </dgm:t>
    </dgm:pt>
    <dgm:pt modelId="{3912A912-3CE1-4A47-9F2E-764A09264A62}">
      <dgm:prSet phldrT="[Text]"/>
      <dgm:spPr>
        <a:solidFill>
          <a:srgbClr val="2954A6"/>
        </a:solidFill>
      </dgm:spPr>
      <dgm:t>
        <a:bodyPr lIns="0"/>
        <a:lstStyle/>
        <a:p>
          <a:r>
            <a:rPr lang="en-US" dirty="0"/>
            <a:t>Communications and Registration</a:t>
          </a:r>
        </a:p>
      </dgm:t>
    </dgm:pt>
    <dgm:pt modelId="{45B08B5A-E391-4BB6-89EE-69F93509B5D9}" type="parTrans" cxnId="{C00813E0-8F2C-4A0F-95DA-79A14C0CF1B2}">
      <dgm:prSet/>
      <dgm:spPr/>
      <dgm:t>
        <a:bodyPr/>
        <a:lstStyle/>
        <a:p>
          <a:endParaRPr lang="en-US"/>
        </a:p>
      </dgm:t>
    </dgm:pt>
    <dgm:pt modelId="{AA2F8466-CC4D-4E91-83EC-83A7CD4F9D88}" type="sibTrans" cxnId="{C00813E0-8F2C-4A0F-95DA-79A14C0CF1B2}">
      <dgm:prSet/>
      <dgm:spPr/>
      <dgm:t>
        <a:bodyPr/>
        <a:lstStyle/>
        <a:p>
          <a:endParaRPr lang="en-US"/>
        </a:p>
      </dgm:t>
    </dgm:pt>
    <dgm:pt modelId="{C6BC8079-25E0-439A-BE3F-F9A317584AD0}">
      <dgm:prSet phldrT="[Text]"/>
      <dgm:spPr>
        <a:solidFill>
          <a:srgbClr val="2954A6"/>
        </a:solidFill>
      </dgm:spPr>
      <dgm:t>
        <a:bodyPr lIns="0"/>
        <a:lstStyle/>
        <a:p>
          <a:r>
            <a:rPr lang="en-US" dirty="0"/>
            <a:t>Virtual Event Best Practices</a:t>
          </a:r>
        </a:p>
      </dgm:t>
    </dgm:pt>
    <dgm:pt modelId="{A7DBC8D3-1336-461D-9C30-BE72BB4F0666}" type="parTrans" cxnId="{7675622F-49EC-49DA-8BA5-887A8B7F7A91}">
      <dgm:prSet/>
      <dgm:spPr/>
      <dgm:t>
        <a:bodyPr/>
        <a:lstStyle/>
        <a:p>
          <a:endParaRPr lang="en-US"/>
        </a:p>
      </dgm:t>
    </dgm:pt>
    <dgm:pt modelId="{5C1B7648-C7D7-4208-B226-E03B88DD296F}" type="sibTrans" cxnId="{7675622F-49EC-49DA-8BA5-887A8B7F7A91}">
      <dgm:prSet/>
      <dgm:spPr/>
      <dgm:t>
        <a:bodyPr/>
        <a:lstStyle/>
        <a:p>
          <a:endParaRPr lang="en-US"/>
        </a:p>
      </dgm:t>
    </dgm:pt>
    <dgm:pt modelId="{D8791FBF-CB61-4ED5-8297-6A5A2B8AB23E}" type="pres">
      <dgm:prSet presAssocID="{FC1B5370-DB9B-4870-BE0E-2ACB7FD5D3CD}" presName="linear" presStyleCnt="0">
        <dgm:presLayoutVars>
          <dgm:dir/>
          <dgm:resizeHandles val="exact"/>
        </dgm:presLayoutVars>
      </dgm:prSet>
      <dgm:spPr/>
    </dgm:pt>
    <dgm:pt modelId="{1684A337-8361-4F2A-9C1A-FFEA9999BF6D}" type="pres">
      <dgm:prSet presAssocID="{F59157E2-1737-4929-B2C7-67C1282ED361}" presName="comp" presStyleCnt="0"/>
      <dgm:spPr/>
    </dgm:pt>
    <dgm:pt modelId="{BD7E04C2-6882-4BAB-9A64-101609DD7D26}" type="pres">
      <dgm:prSet presAssocID="{F59157E2-1737-4929-B2C7-67C1282ED361}" presName="box" presStyleLbl="node1" presStyleIdx="0" presStyleCnt="5"/>
      <dgm:spPr/>
    </dgm:pt>
    <dgm:pt modelId="{5320781B-0AEC-4326-BF71-13FA65FA880F}" type="pres">
      <dgm:prSet presAssocID="{F59157E2-1737-4929-B2C7-67C1282ED361}" presName="img" presStyleLbl="fgImgPlace1" presStyleIdx="0" presStyleCnt="5" custScaleX="53885" custLinFactNeighborX="-821"/>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4000" r="-4000"/>
          </a:stretch>
        </a:blipFill>
        <a:ln>
          <a:noFill/>
        </a:ln>
      </dgm:spPr>
      <dgm:extLst>
        <a:ext uri="{E40237B7-FDA0-4F09-8148-C483321AD2D9}">
          <dgm14:cNvPr xmlns:dgm14="http://schemas.microsoft.com/office/drawing/2010/diagram" id="0" name="" descr="Bar graph with upward trend"/>
        </a:ext>
      </dgm:extLst>
    </dgm:pt>
    <dgm:pt modelId="{C1126511-0105-4D09-8801-7B93CFB8E31A}" type="pres">
      <dgm:prSet presAssocID="{F59157E2-1737-4929-B2C7-67C1282ED361}" presName="text" presStyleLbl="node1" presStyleIdx="0" presStyleCnt="5">
        <dgm:presLayoutVars>
          <dgm:bulletEnabled val="1"/>
        </dgm:presLayoutVars>
      </dgm:prSet>
      <dgm:spPr/>
    </dgm:pt>
    <dgm:pt modelId="{9A6CC50E-0DAF-49EC-9F4C-804C93E9B4B5}" type="pres">
      <dgm:prSet presAssocID="{CFF5B8DE-8823-48BD-BF80-CCB8AE465974}" presName="spacer" presStyleCnt="0"/>
      <dgm:spPr/>
    </dgm:pt>
    <dgm:pt modelId="{F74A2627-B694-41C8-A715-F3A6643DC6B3}" type="pres">
      <dgm:prSet presAssocID="{4AC174E4-2539-43E2-BB46-74021D87E011}" presName="comp" presStyleCnt="0"/>
      <dgm:spPr/>
    </dgm:pt>
    <dgm:pt modelId="{A63A7FDA-00CD-4278-8CA9-7B52E870193F}" type="pres">
      <dgm:prSet presAssocID="{4AC174E4-2539-43E2-BB46-74021D87E011}" presName="box" presStyleLbl="node1" presStyleIdx="1" presStyleCnt="5"/>
      <dgm:spPr/>
    </dgm:pt>
    <dgm:pt modelId="{A99C55D1-70C4-4C4D-88E5-DFA46E8409D4}" type="pres">
      <dgm:prSet presAssocID="{4AC174E4-2539-43E2-BB46-74021D87E011}" presName="img" presStyleLbl="fgImgPlace1" presStyleIdx="1" presStyleCnt="5" custScaleX="53885" custLinFactNeighborX="-82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4000" r="-4000"/>
          </a:stretch>
        </a:blipFill>
        <a:ln>
          <a:noFill/>
        </a:ln>
      </dgm:spPr>
      <dgm:extLst>
        <a:ext uri="{E40237B7-FDA0-4F09-8148-C483321AD2D9}">
          <dgm14:cNvPr xmlns:dgm14="http://schemas.microsoft.com/office/drawing/2010/diagram" id="0" name="" descr="Blockchain"/>
        </a:ext>
      </dgm:extLst>
    </dgm:pt>
    <dgm:pt modelId="{88992CF1-E622-4CEC-A1A5-FDDDC5C5D1F9}" type="pres">
      <dgm:prSet presAssocID="{4AC174E4-2539-43E2-BB46-74021D87E011}" presName="text" presStyleLbl="node1" presStyleIdx="1" presStyleCnt="5">
        <dgm:presLayoutVars>
          <dgm:bulletEnabled val="1"/>
        </dgm:presLayoutVars>
      </dgm:prSet>
      <dgm:spPr/>
    </dgm:pt>
    <dgm:pt modelId="{DE3D34A3-91F1-4F19-865C-3582C214A088}" type="pres">
      <dgm:prSet presAssocID="{0E71AFAC-1267-416F-A48C-1ED83765BA47}" presName="spacer" presStyleCnt="0"/>
      <dgm:spPr/>
    </dgm:pt>
    <dgm:pt modelId="{3B96021C-015B-44DB-A1CD-124BAB04427F}" type="pres">
      <dgm:prSet presAssocID="{BCE7826F-9C1C-4B9D-8DD1-924F430D9E53}" presName="comp" presStyleCnt="0"/>
      <dgm:spPr/>
    </dgm:pt>
    <dgm:pt modelId="{10C72E67-1CAE-4942-9868-B095C6F3E77F}" type="pres">
      <dgm:prSet presAssocID="{BCE7826F-9C1C-4B9D-8DD1-924F430D9E53}" presName="box" presStyleLbl="node1" presStyleIdx="2" presStyleCnt="5" custLinFactNeighborX="74"/>
      <dgm:spPr/>
    </dgm:pt>
    <dgm:pt modelId="{02F73B6D-757A-4E20-ABA1-99B8E0C7E471}" type="pres">
      <dgm:prSet presAssocID="{BCE7826F-9C1C-4B9D-8DD1-924F430D9E53}" presName="img" presStyleLbl="fgImgPlace1" presStyleIdx="2" presStyleCnt="5" custScaleX="53885" custLinFactNeighborX="-821"/>
      <dgm:spPr>
        <a:blipFill>
          <a:blip xmlns:r="http://schemas.openxmlformats.org/officeDocument/2006/relationships" r:embed="rId5">
            <a:extLst>
              <a:ext uri="{96DAC541-7B7A-43D3-8B79-37D633B846F1}">
                <asvg:svgBlip xmlns:asvg="http://schemas.microsoft.com/office/drawing/2016/SVG/main" r:embed="rId6"/>
              </a:ext>
            </a:extLst>
          </a:blip>
          <a:srcRect/>
          <a:stretch>
            <a:fillRect l="-4000" r="-4000"/>
          </a:stretch>
        </a:blipFill>
        <a:ln>
          <a:noFill/>
        </a:ln>
      </dgm:spPr>
      <dgm:extLst>
        <a:ext uri="{E40237B7-FDA0-4F09-8148-C483321AD2D9}">
          <dgm14:cNvPr xmlns:dgm14="http://schemas.microsoft.com/office/drawing/2010/diagram" id="0" name="" descr="Workflow"/>
        </a:ext>
      </dgm:extLst>
    </dgm:pt>
    <dgm:pt modelId="{AAA799E7-191B-403C-9643-FD8EC43DFB5B}" type="pres">
      <dgm:prSet presAssocID="{BCE7826F-9C1C-4B9D-8DD1-924F430D9E53}" presName="text" presStyleLbl="node1" presStyleIdx="2" presStyleCnt="5">
        <dgm:presLayoutVars>
          <dgm:bulletEnabled val="1"/>
        </dgm:presLayoutVars>
      </dgm:prSet>
      <dgm:spPr/>
    </dgm:pt>
    <dgm:pt modelId="{1023DD55-26A7-4D46-9229-3AD00C561851}" type="pres">
      <dgm:prSet presAssocID="{B02E84D1-1167-4A62-9672-6C6E490FEF21}" presName="spacer" presStyleCnt="0"/>
      <dgm:spPr/>
    </dgm:pt>
    <dgm:pt modelId="{9DF5EAD8-1D4A-4FFC-913A-3854BB634392}" type="pres">
      <dgm:prSet presAssocID="{3912A912-3CE1-4A47-9F2E-764A09264A62}" presName="comp" presStyleCnt="0"/>
      <dgm:spPr/>
    </dgm:pt>
    <dgm:pt modelId="{1E3BC951-8534-4AF5-8116-8C7736DAECBC}" type="pres">
      <dgm:prSet presAssocID="{3912A912-3CE1-4A47-9F2E-764A09264A62}" presName="box" presStyleLbl="node1" presStyleIdx="3" presStyleCnt="5"/>
      <dgm:spPr/>
    </dgm:pt>
    <dgm:pt modelId="{1CB4B213-6628-4331-8009-62A613275E69}" type="pres">
      <dgm:prSet presAssocID="{3912A912-3CE1-4A47-9F2E-764A09264A62}" presName="img" presStyleLbl="fgImgPlace1" presStyleIdx="3" presStyleCnt="5" custScaleX="53885" custLinFactNeighborX="-821"/>
      <dgm:spPr>
        <a:blipFill>
          <a:blip xmlns:r="http://schemas.openxmlformats.org/officeDocument/2006/relationships" r:embed="rId7">
            <a:extLst>
              <a:ext uri="{96DAC541-7B7A-43D3-8B79-37D633B846F1}">
                <asvg:svgBlip xmlns:asvg="http://schemas.microsoft.com/office/drawing/2016/SVG/main" r:embed="rId8"/>
              </a:ext>
            </a:extLst>
          </a:blip>
          <a:srcRect/>
          <a:stretch>
            <a:fillRect l="-4000" r="-4000"/>
          </a:stretch>
        </a:blipFill>
        <a:ln>
          <a:noFill/>
        </a:ln>
      </dgm:spPr>
      <dgm:extLst>
        <a:ext uri="{E40237B7-FDA0-4F09-8148-C483321AD2D9}">
          <dgm14:cNvPr xmlns:dgm14="http://schemas.microsoft.com/office/drawing/2010/diagram" id="0" name="" descr="Chat"/>
        </a:ext>
      </dgm:extLst>
    </dgm:pt>
    <dgm:pt modelId="{24205E92-B475-4970-8BAD-B8DD9B09E154}" type="pres">
      <dgm:prSet presAssocID="{3912A912-3CE1-4A47-9F2E-764A09264A62}" presName="text" presStyleLbl="node1" presStyleIdx="3" presStyleCnt="5">
        <dgm:presLayoutVars>
          <dgm:bulletEnabled val="1"/>
        </dgm:presLayoutVars>
      </dgm:prSet>
      <dgm:spPr/>
    </dgm:pt>
    <dgm:pt modelId="{69AA50A5-FCF8-478D-97A2-6B9818175745}" type="pres">
      <dgm:prSet presAssocID="{AA2F8466-CC4D-4E91-83EC-83A7CD4F9D88}" presName="spacer" presStyleCnt="0"/>
      <dgm:spPr/>
    </dgm:pt>
    <dgm:pt modelId="{2C1793AD-C009-417B-B6C2-1089C9D6DE13}" type="pres">
      <dgm:prSet presAssocID="{C6BC8079-25E0-439A-BE3F-F9A317584AD0}" presName="comp" presStyleCnt="0"/>
      <dgm:spPr/>
    </dgm:pt>
    <dgm:pt modelId="{FCBBD228-DA64-4897-BC3B-400DE5CDF580}" type="pres">
      <dgm:prSet presAssocID="{C6BC8079-25E0-439A-BE3F-F9A317584AD0}" presName="box" presStyleLbl="node1" presStyleIdx="4" presStyleCnt="5"/>
      <dgm:spPr/>
    </dgm:pt>
    <dgm:pt modelId="{5C219BB4-DCED-4A63-9A14-433641C14A06}" type="pres">
      <dgm:prSet presAssocID="{C6BC8079-25E0-439A-BE3F-F9A317584AD0}" presName="img" presStyleLbl="fgImgPlace1" presStyleIdx="4" presStyleCnt="5" custScaleX="53885" custLinFactNeighborX="-821"/>
      <dgm:spPr>
        <a:blipFill>
          <a:blip xmlns:r="http://schemas.openxmlformats.org/officeDocument/2006/relationships" r:embed="rId9">
            <a:extLst>
              <a:ext uri="{96DAC541-7B7A-43D3-8B79-37D633B846F1}">
                <asvg:svgBlip xmlns:asvg="http://schemas.microsoft.com/office/drawing/2016/SVG/main" r:embed="rId10"/>
              </a:ext>
            </a:extLst>
          </a:blip>
          <a:srcRect/>
          <a:stretch>
            <a:fillRect l="-4000" r="-4000"/>
          </a:stretch>
        </a:blipFill>
        <a:ln>
          <a:noFill/>
        </a:ln>
      </dgm:spPr>
      <dgm:extLst>
        <a:ext uri="{E40237B7-FDA0-4F09-8148-C483321AD2D9}">
          <dgm14:cNvPr xmlns:dgm14="http://schemas.microsoft.com/office/drawing/2010/diagram" id="0" name="" descr="Teacher"/>
        </a:ext>
      </dgm:extLst>
    </dgm:pt>
    <dgm:pt modelId="{5E42EF61-D429-48F3-8DAC-4DA386C9625A}" type="pres">
      <dgm:prSet presAssocID="{C6BC8079-25E0-439A-BE3F-F9A317584AD0}" presName="text" presStyleLbl="node1" presStyleIdx="4" presStyleCnt="5">
        <dgm:presLayoutVars>
          <dgm:bulletEnabled val="1"/>
        </dgm:presLayoutVars>
      </dgm:prSet>
      <dgm:spPr/>
    </dgm:pt>
  </dgm:ptLst>
  <dgm:cxnLst>
    <dgm:cxn modelId="{5FD8C30B-7C65-49AA-B341-58048ABA5C3D}" type="presOf" srcId="{C6BC8079-25E0-439A-BE3F-F9A317584AD0}" destId="{FCBBD228-DA64-4897-BC3B-400DE5CDF580}" srcOrd="0" destOrd="0" presId="urn:microsoft.com/office/officeart/2005/8/layout/vList4"/>
    <dgm:cxn modelId="{A251C710-2D20-4B76-822F-24B10F0E522F}" type="presOf" srcId="{F59157E2-1737-4929-B2C7-67C1282ED361}" destId="{BD7E04C2-6882-4BAB-9A64-101609DD7D26}" srcOrd="0" destOrd="0" presId="urn:microsoft.com/office/officeart/2005/8/layout/vList4"/>
    <dgm:cxn modelId="{A47C4A14-22AE-4A69-9423-FECE766BDC1D}" type="presOf" srcId="{3912A912-3CE1-4A47-9F2E-764A09264A62}" destId="{1E3BC951-8534-4AF5-8116-8C7736DAECBC}" srcOrd="0" destOrd="0" presId="urn:microsoft.com/office/officeart/2005/8/layout/vList4"/>
    <dgm:cxn modelId="{553E191C-D619-47AD-B502-D4947E4C3913}" type="presOf" srcId="{BCE7826F-9C1C-4B9D-8DD1-924F430D9E53}" destId="{10C72E67-1CAE-4942-9868-B095C6F3E77F}" srcOrd="0" destOrd="0" presId="urn:microsoft.com/office/officeart/2005/8/layout/vList4"/>
    <dgm:cxn modelId="{1BFAF62E-4B18-44FE-A87F-B652D0DF7CEC}" srcId="{FC1B5370-DB9B-4870-BE0E-2ACB7FD5D3CD}" destId="{4AC174E4-2539-43E2-BB46-74021D87E011}" srcOrd="1" destOrd="0" parTransId="{B5736F7A-289E-4561-B350-2674AF16C5E7}" sibTransId="{0E71AFAC-1267-416F-A48C-1ED83765BA47}"/>
    <dgm:cxn modelId="{7675622F-49EC-49DA-8BA5-887A8B7F7A91}" srcId="{FC1B5370-DB9B-4870-BE0E-2ACB7FD5D3CD}" destId="{C6BC8079-25E0-439A-BE3F-F9A317584AD0}" srcOrd="4" destOrd="0" parTransId="{A7DBC8D3-1336-461D-9C30-BE72BB4F0666}" sibTransId="{5C1B7648-C7D7-4208-B226-E03B88DD296F}"/>
    <dgm:cxn modelId="{133A293E-A16C-4CDB-926E-3DA4E9BE4F36}" type="presOf" srcId="{C6BC8079-25E0-439A-BE3F-F9A317584AD0}" destId="{5E42EF61-D429-48F3-8DAC-4DA386C9625A}" srcOrd="1" destOrd="0" presId="urn:microsoft.com/office/officeart/2005/8/layout/vList4"/>
    <dgm:cxn modelId="{768F7C3E-A2B7-4367-ABA8-86D066AB907D}" type="presOf" srcId="{F59157E2-1737-4929-B2C7-67C1282ED361}" destId="{C1126511-0105-4D09-8801-7B93CFB8E31A}" srcOrd="1" destOrd="0" presId="urn:microsoft.com/office/officeart/2005/8/layout/vList4"/>
    <dgm:cxn modelId="{364FA54B-FA76-4799-B593-1775AABEAAEE}" type="presOf" srcId="{3912A912-3CE1-4A47-9F2E-764A09264A62}" destId="{24205E92-B475-4970-8BAD-B8DD9B09E154}" srcOrd="1" destOrd="0" presId="urn:microsoft.com/office/officeart/2005/8/layout/vList4"/>
    <dgm:cxn modelId="{F88A0154-DDAB-4991-8D39-BA6A605D12B1}" type="presOf" srcId="{4AC174E4-2539-43E2-BB46-74021D87E011}" destId="{A63A7FDA-00CD-4278-8CA9-7B52E870193F}" srcOrd="0" destOrd="0" presId="urn:microsoft.com/office/officeart/2005/8/layout/vList4"/>
    <dgm:cxn modelId="{5E121759-1B0D-481C-8DCE-31DB989DB0D5}" srcId="{FC1B5370-DB9B-4870-BE0E-2ACB7FD5D3CD}" destId="{F59157E2-1737-4929-B2C7-67C1282ED361}" srcOrd="0" destOrd="0" parTransId="{13064348-7D4A-4CE2-9243-497A33699B19}" sibTransId="{CFF5B8DE-8823-48BD-BF80-CCB8AE465974}"/>
    <dgm:cxn modelId="{18159A97-52C7-414B-A63C-482B2E4416F3}" srcId="{FC1B5370-DB9B-4870-BE0E-2ACB7FD5D3CD}" destId="{BCE7826F-9C1C-4B9D-8DD1-924F430D9E53}" srcOrd="2" destOrd="0" parTransId="{0A48FA41-EEA5-48C4-8330-249F7919B872}" sibTransId="{B02E84D1-1167-4A62-9672-6C6E490FEF21}"/>
    <dgm:cxn modelId="{4FEF929C-4D12-4E73-9C47-0CF26852218A}" type="presOf" srcId="{4AC174E4-2539-43E2-BB46-74021D87E011}" destId="{88992CF1-E622-4CEC-A1A5-FDDDC5C5D1F9}" srcOrd="1" destOrd="0" presId="urn:microsoft.com/office/officeart/2005/8/layout/vList4"/>
    <dgm:cxn modelId="{2A3850D0-92CB-46F4-A7DE-D90A94E7DB3F}" type="presOf" srcId="{BCE7826F-9C1C-4B9D-8DD1-924F430D9E53}" destId="{AAA799E7-191B-403C-9643-FD8EC43DFB5B}" srcOrd="1" destOrd="0" presId="urn:microsoft.com/office/officeart/2005/8/layout/vList4"/>
    <dgm:cxn modelId="{17EE7BDA-4050-47BA-89CB-9726E74BBF48}" type="presOf" srcId="{FC1B5370-DB9B-4870-BE0E-2ACB7FD5D3CD}" destId="{D8791FBF-CB61-4ED5-8297-6A5A2B8AB23E}" srcOrd="0" destOrd="0" presId="urn:microsoft.com/office/officeart/2005/8/layout/vList4"/>
    <dgm:cxn modelId="{C00813E0-8F2C-4A0F-95DA-79A14C0CF1B2}" srcId="{FC1B5370-DB9B-4870-BE0E-2ACB7FD5D3CD}" destId="{3912A912-3CE1-4A47-9F2E-764A09264A62}" srcOrd="3" destOrd="0" parTransId="{45B08B5A-E391-4BB6-89EE-69F93509B5D9}" sibTransId="{AA2F8466-CC4D-4E91-83EC-83A7CD4F9D88}"/>
    <dgm:cxn modelId="{8B2847C9-29A0-4B93-A47D-61968E6D3AE3}" type="presParOf" srcId="{D8791FBF-CB61-4ED5-8297-6A5A2B8AB23E}" destId="{1684A337-8361-4F2A-9C1A-FFEA9999BF6D}" srcOrd="0" destOrd="0" presId="urn:microsoft.com/office/officeart/2005/8/layout/vList4"/>
    <dgm:cxn modelId="{E44D92C8-0BDB-485B-8DFC-55D93C53D28B}" type="presParOf" srcId="{1684A337-8361-4F2A-9C1A-FFEA9999BF6D}" destId="{BD7E04C2-6882-4BAB-9A64-101609DD7D26}" srcOrd="0" destOrd="0" presId="urn:microsoft.com/office/officeart/2005/8/layout/vList4"/>
    <dgm:cxn modelId="{C245D964-347E-471A-9CFC-85C055E7217C}" type="presParOf" srcId="{1684A337-8361-4F2A-9C1A-FFEA9999BF6D}" destId="{5320781B-0AEC-4326-BF71-13FA65FA880F}" srcOrd="1" destOrd="0" presId="urn:microsoft.com/office/officeart/2005/8/layout/vList4"/>
    <dgm:cxn modelId="{8AB8DC90-C07F-4AE7-99B2-C492C131BC06}" type="presParOf" srcId="{1684A337-8361-4F2A-9C1A-FFEA9999BF6D}" destId="{C1126511-0105-4D09-8801-7B93CFB8E31A}" srcOrd="2" destOrd="0" presId="urn:microsoft.com/office/officeart/2005/8/layout/vList4"/>
    <dgm:cxn modelId="{33B1BECB-154B-4EA3-9F2E-5160FD46D00A}" type="presParOf" srcId="{D8791FBF-CB61-4ED5-8297-6A5A2B8AB23E}" destId="{9A6CC50E-0DAF-49EC-9F4C-804C93E9B4B5}" srcOrd="1" destOrd="0" presId="urn:microsoft.com/office/officeart/2005/8/layout/vList4"/>
    <dgm:cxn modelId="{8C6707FC-D995-4D95-B3B3-5421F50DF943}" type="presParOf" srcId="{D8791FBF-CB61-4ED5-8297-6A5A2B8AB23E}" destId="{F74A2627-B694-41C8-A715-F3A6643DC6B3}" srcOrd="2" destOrd="0" presId="urn:microsoft.com/office/officeart/2005/8/layout/vList4"/>
    <dgm:cxn modelId="{F6B68534-96B0-429A-94B8-44A0E7C698BD}" type="presParOf" srcId="{F74A2627-B694-41C8-A715-F3A6643DC6B3}" destId="{A63A7FDA-00CD-4278-8CA9-7B52E870193F}" srcOrd="0" destOrd="0" presId="urn:microsoft.com/office/officeart/2005/8/layout/vList4"/>
    <dgm:cxn modelId="{10B0B7CF-8B80-4F5E-A1C8-DC9F154836DD}" type="presParOf" srcId="{F74A2627-B694-41C8-A715-F3A6643DC6B3}" destId="{A99C55D1-70C4-4C4D-88E5-DFA46E8409D4}" srcOrd="1" destOrd="0" presId="urn:microsoft.com/office/officeart/2005/8/layout/vList4"/>
    <dgm:cxn modelId="{C1EAE6E1-0440-4CA0-9B4F-8D68CC3FC2A2}" type="presParOf" srcId="{F74A2627-B694-41C8-A715-F3A6643DC6B3}" destId="{88992CF1-E622-4CEC-A1A5-FDDDC5C5D1F9}" srcOrd="2" destOrd="0" presId="urn:microsoft.com/office/officeart/2005/8/layout/vList4"/>
    <dgm:cxn modelId="{2C7FF612-F4B6-43E7-8D7F-60C806EDD44E}" type="presParOf" srcId="{D8791FBF-CB61-4ED5-8297-6A5A2B8AB23E}" destId="{DE3D34A3-91F1-4F19-865C-3582C214A088}" srcOrd="3" destOrd="0" presId="urn:microsoft.com/office/officeart/2005/8/layout/vList4"/>
    <dgm:cxn modelId="{F6F2CC56-E1E1-4AA4-9D8A-C987A1E39539}" type="presParOf" srcId="{D8791FBF-CB61-4ED5-8297-6A5A2B8AB23E}" destId="{3B96021C-015B-44DB-A1CD-124BAB04427F}" srcOrd="4" destOrd="0" presId="urn:microsoft.com/office/officeart/2005/8/layout/vList4"/>
    <dgm:cxn modelId="{C004A057-9ED7-4EB1-B90D-FEFE35494E1E}" type="presParOf" srcId="{3B96021C-015B-44DB-A1CD-124BAB04427F}" destId="{10C72E67-1CAE-4942-9868-B095C6F3E77F}" srcOrd="0" destOrd="0" presId="urn:microsoft.com/office/officeart/2005/8/layout/vList4"/>
    <dgm:cxn modelId="{A519B765-E417-4DD8-B334-9165FFD932D7}" type="presParOf" srcId="{3B96021C-015B-44DB-A1CD-124BAB04427F}" destId="{02F73B6D-757A-4E20-ABA1-99B8E0C7E471}" srcOrd="1" destOrd="0" presId="urn:microsoft.com/office/officeart/2005/8/layout/vList4"/>
    <dgm:cxn modelId="{328C1815-436B-4CD0-9DF2-0CF548FCA8F4}" type="presParOf" srcId="{3B96021C-015B-44DB-A1CD-124BAB04427F}" destId="{AAA799E7-191B-403C-9643-FD8EC43DFB5B}" srcOrd="2" destOrd="0" presId="urn:microsoft.com/office/officeart/2005/8/layout/vList4"/>
    <dgm:cxn modelId="{249EBBD0-FE10-4C29-9962-B4B7734C8BBC}" type="presParOf" srcId="{D8791FBF-CB61-4ED5-8297-6A5A2B8AB23E}" destId="{1023DD55-26A7-4D46-9229-3AD00C561851}" srcOrd="5" destOrd="0" presId="urn:microsoft.com/office/officeart/2005/8/layout/vList4"/>
    <dgm:cxn modelId="{5B7EEDD7-F270-4CEF-8BE1-0F0D2A72E8FF}" type="presParOf" srcId="{D8791FBF-CB61-4ED5-8297-6A5A2B8AB23E}" destId="{9DF5EAD8-1D4A-4FFC-913A-3854BB634392}" srcOrd="6" destOrd="0" presId="urn:microsoft.com/office/officeart/2005/8/layout/vList4"/>
    <dgm:cxn modelId="{112FD426-F260-4698-B281-BB7BCECB103B}" type="presParOf" srcId="{9DF5EAD8-1D4A-4FFC-913A-3854BB634392}" destId="{1E3BC951-8534-4AF5-8116-8C7736DAECBC}" srcOrd="0" destOrd="0" presId="urn:microsoft.com/office/officeart/2005/8/layout/vList4"/>
    <dgm:cxn modelId="{A41A6BB6-7822-49B3-BCB8-246A114B89DE}" type="presParOf" srcId="{9DF5EAD8-1D4A-4FFC-913A-3854BB634392}" destId="{1CB4B213-6628-4331-8009-62A613275E69}" srcOrd="1" destOrd="0" presId="urn:microsoft.com/office/officeart/2005/8/layout/vList4"/>
    <dgm:cxn modelId="{603008D6-06AC-4B56-819E-162F3111D707}" type="presParOf" srcId="{9DF5EAD8-1D4A-4FFC-913A-3854BB634392}" destId="{24205E92-B475-4970-8BAD-B8DD9B09E154}" srcOrd="2" destOrd="0" presId="urn:microsoft.com/office/officeart/2005/8/layout/vList4"/>
    <dgm:cxn modelId="{629516F3-5284-4BED-B125-18BFFBD4418B}" type="presParOf" srcId="{D8791FBF-CB61-4ED5-8297-6A5A2B8AB23E}" destId="{69AA50A5-FCF8-478D-97A2-6B9818175745}" srcOrd="7" destOrd="0" presId="urn:microsoft.com/office/officeart/2005/8/layout/vList4"/>
    <dgm:cxn modelId="{A28C3741-435F-4EF6-A864-C6C1B53A8864}" type="presParOf" srcId="{D8791FBF-CB61-4ED5-8297-6A5A2B8AB23E}" destId="{2C1793AD-C009-417B-B6C2-1089C9D6DE13}" srcOrd="8" destOrd="0" presId="urn:microsoft.com/office/officeart/2005/8/layout/vList4"/>
    <dgm:cxn modelId="{3FEA67D9-AB5C-40BC-8C62-442125FD7009}" type="presParOf" srcId="{2C1793AD-C009-417B-B6C2-1089C9D6DE13}" destId="{FCBBD228-DA64-4897-BC3B-400DE5CDF580}" srcOrd="0" destOrd="0" presId="urn:microsoft.com/office/officeart/2005/8/layout/vList4"/>
    <dgm:cxn modelId="{867FA150-969F-4C3F-84F9-C1AE03FA2769}" type="presParOf" srcId="{2C1793AD-C009-417B-B6C2-1089C9D6DE13}" destId="{5C219BB4-DCED-4A63-9A14-433641C14A06}" srcOrd="1" destOrd="0" presId="urn:microsoft.com/office/officeart/2005/8/layout/vList4"/>
    <dgm:cxn modelId="{527E42C1-52E1-491D-87A8-5E2C1149C9A2}" type="presParOf" srcId="{2C1793AD-C009-417B-B6C2-1089C9D6DE13}" destId="{5E42EF61-D429-48F3-8DAC-4DA386C9625A}" srcOrd="2" destOrd="0" presId="urn:microsoft.com/office/officeart/2005/8/layout/vList4"/>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7E04C2-6882-4BAB-9A64-101609DD7D26}">
      <dsp:nvSpPr>
        <dsp:cNvPr id="0" name=""/>
        <dsp:cNvSpPr/>
      </dsp:nvSpPr>
      <dsp:spPr>
        <a:xfrm>
          <a:off x="0" y="0"/>
          <a:ext cx="6908798" cy="1002770"/>
        </a:xfrm>
        <a:prstGeom prst="roundRect">
          <a:avLst>
            <a:gd name="adj" fmla="val 10000"/>
          </a:avLst>
        </a:prstGeom>
        <a:solidFill>
          <a:srgbClr val="2954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Program Overview and Goals</a:t>
          </a:r>
        </a:p>
      </dsp:txBody>
      <dsp:txXfrm>
        <a:off x="1482036" y="0"/>
        <a:ext cx="5426761" cy="1002770"/>
      </dsp:txXfrm>
    </dsp:sp>
    <dsp:sp modelId="{5320781B-0AEC-4326-BF71-13FA65FA880F}">
      <dsp:nvSpPr>
        <dsp:cNvPr id="0" name=""/>
        <dsp:cNvSpPr/>
      </dsp:nvSpPr>
      <dsp:spPr>
        <a:xfrm>
          <a:off x="407532" y="100277"/>
          <a:ext cx="744561" cy="802216"/>
        </a:xfrm>
        <a:prstGeom prst="roundRect">
          <a:avLst>
            <a:gd name="adj" fmla="val 1000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l="-4000" r="-4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A63A7FDA-00CD-4278-8CA9-7B52E870193F}">
      <dsp:nvSpPr>
        <dsp:cNvPr id="0" name=""/>
        <dsp:cNvSpPr/>
      </dsp:nvSpPr>
      <dsp:spPr>
        <a:xfrm>
          <a:off x="0" y="1103047"/>
          <a:ext cx="6908798" cy="1002770"/>
        </a:xfrm>
        <a:prstGeom prst="roundRect">
          <a:avLst>
            <a:gd name="adj" fmla="val 10000"/>
          </a:avLst>
        </a:prstGeom>
        <a:solidFill>
          <a:srgbClr val="2954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Content Review and Hands-on Labs</a:t>
          </a:r>
        </a:p>
      </dsp:txBody>
      <dsp:txXfrm>
        <a:off x="1482036" y="1103047"/>
        <a:ext cx="5426761" cy="1002770"/>
      </dsp:txXfrm>
    </dsp:sp>
    <dsp:sp modelId="{A99C55D1-70C4-4C4D-88E5-DFA46E8409D4}">
      <dsp:nvSpPr>
        <dsp:cNvPr id="0" name=""/>
        <dsp:cNvSpPr/>
      </dsp:nvSpPr>
      <dsp:spPr>
        <a:xfrm>
          <a:off x="407532" y="1203325"/>
          <a:ext cx="744561" cy="802216"/>
        </a:xfrm>
        <a:prstGeom prst="roundRect">
          <a:avLst>
            <a:gd name="adj" fmla="val 10000"/>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l="-4000" r="-4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0C72E67-1CAE-4942-9868-B095C6F3E77F}">
      <dsp:nvSpPr>
        <dsp:cNvPr id="0" name=""/>
        <dsp:cNvSpPr/>
      </dsp:nvSpPr>
      <dsp:spPr>
        <a:xfrm>
          <a:off x="0" y="2206095"/>
          <a:ext cx="6908798" cy="1002770"/>
        </a:xfrm>
        <a:prstGeom prst="roundRect">
          <a:avLst>
            <a:gd name="adj" fmla="val 10000"/>
          </a:avLst>
        </a:prstGeom>
        <a:solidFill>
          <a:srgbClr val="2954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Logistics and Demand Generation</a:t>
          </a:r>
        </a:p>
      </dsp:txBody>
      <dsp:txXfrm>
        <a:off x="1482036" y="2206095"/>
        <a:ext cx="5426761" cy="1002770"/>
      </dsp:txXfrm>
    </dsp:sp>
    <dsp:sp modelId="{02F73B6D-757A-4E20-ABA1-99B8E0C7E471}">
      <dsp:nvSpPr>
        <dsp:cNvPr id="0" name=""/>
        <dsp:cNvSpPr/>
      </dsp:nvSpPr>
      <dsp:spPr>
        <a:xfrm>
          <a:off x="407532" y="2306373"/>
          <a:ext cx="744561" cy="802216"/>
        </a:xfrm>
        <a:prstGeom prst="roundRect">
          <a:avLst>
            <a:gd name="adj" fmla="val 1000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l="-4000" r="-4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1E3BC951-8534-4AF5-8116-8C7736DAECBC}">
      <dsp:nvSpPr>
        <dsp:cNvPr id="0" name=""/>
        <dsp:cNvSpPr/>
      </dsp:nvSpPr>
      <dsp:spPr>
        <a:xfrm>
          <a:off x="0" y="3309143"/>
          <a:ext cx="6908798" cy="1002770"/>
        </a:xfrm>
        <a:prstGeom prst="roundRect">
          <a:avLst>
            <a:gd name="adj" fmla="val 10000"/>
          </a:avLst>
        </a:prstGeom>
        <a:solidFill>
          <a:srgbClr val="2954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Communications and Registration</a:t>
          </a:r>
        </a:p>
      </dsp:txBody>
      <dsp:txXfrm>
        <a:off x="1482036" y="3309143"/>
        <a:ext cx="5426761" cy="1002770"/>
      </dsp:txXfrm>
    </dsp:sp>
    <dsp:sp modelId="{1CB4B213-6628-4331-8009-62A613275E69}">
      <dsp:nvSpPr>
        <dsp:cNvPr id="0" name=""/>
        <dsp:cNvSpPr/>
      </dsp:nvSpPr>
      <dsp:spPr>
        <a:xfrm>
          <a:off x="407532" y="3409421"/>
          <a:ext cx="744561" cy="802216"/>
        </a:xfrm>
        <a:prstGeom prst="roundRect">
          <a:avLst>
            <a:gd name="adj" fmla="val 1000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l="-4000" r="-4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 modelId="{FCBBD228-DA64-4897-BC3B-400DE5CDF580}">
      <dsp:nvSpPr>
        <dsp:cNvPr id="0" name=""/>
        <dsp:cNvSpPr/>
      </dsp:nvSpPr>
      <dsp:spPr>
        <a:xfrm>
          <a:off x="0" y="4412191"/>
          <a:ext cx="6908798" cy="1002770"/>
        </a:xfrm>
        <a:prstGeom prst="roundRect">
          <a:avLst>
            <a:gd name="adj" fmla="val 10000"/>
          </a:avLst>
        </a:prstGeom>
        <a:solidFill>
          <a:srgbClr val="2954A6"/>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110490" rIns="110490" bIns="110490" numCol="1" spcCol="1270" anchor="ctr" anchorCtr="0">
          <a:noAutofit/>
        </a:bodyPr>
        <a:lstStyle/>
        <a:p>
          <a:pPr marL="0" lvl="0" indent="0" algn="l" defTabSz="1289050">
            <a:lnSpc>
              <a:spcPct val="90000"/>
            </a:lnSpc>
            <a:spcBef>
              <a:spcPct val="0"/>
            </a:spcBef>
            <a:spcAft>
              <a:spcPct val="35000"/>
            </a:spcAft>
            <a:buNone/>
          </a:pPr>
          <a:r>
            <a:rPr lang="en-US" sz="2900" kern="1200" dirty="0"/>
            <a:t>Virtual Event Best Practices</a:t>
          </a:r>
        </a:p>
      </dsp:txBody>
      <dsp:txXfrm>
        <a:off x="1482036" y="4412191"/>
        <a:ext cx="5426761" cy="1002770"/>
      </dsp:txXfrm>
    </dsp:sp>
    <dsp:sp modelId="{5C219BB4-DCED-4A63-9A14-433641C14A06}">
      <dsp:nvSpPr>
        <dsp:cNvPr id="0" name=""/>
        <dsp:cNvSpPr/>
      </dsp:nvSpPr>
      <dsp:spPr>
        <a:xfrm>
          <a:off x="407532" y="4512469"/>
          <a:ext cx="744561" cy="802216"/>
        </a:xfrm>
        <a:prstGeom prst="roundRect">
          <a:avLst>
            <a:gd name="adj" fmla="val 1000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l="-4000" r="-4000"/>
          </a:stretch>
        </a:blipFill>
        <a:ln w="12700" cap="flat" cmpd="sng" algn="ctr">
          <a:noFill/>
          <a:prstDash val="solid"/>
          <a:miter lim="800000"/>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4">
  <dgm:title val=""/>
  <dgm:desc val=""/>
  <dgm:catLst>
    <dgm:cat type="list" pri="13000"/>
    <dgm:cat type="picture" pri="26000"/>
    <dgm:cat type="pictureconvert" pri="26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resizeHandles val="exact"/>
    </dgm:varLst>
    <dgm:alg type="lin">
      <dgm:param type="linDir" val="fromT"/>
      <dgm:param type="vertAlign" val="t"/>
    </dgm:alg>
    <dgm:shape xmlns:r="http://schemas.openxmlformats.org/officeDocument/2006/relationships" r:blip="">
      <dgm:adjLst/>
    </dgm:shape>
    <dgm:presOf/>
    <dgm:constrLst>
      <dgm:constr type="w" for="ch" forName="comp" refType="w"/>
      <dgm:constr type="h" for="ch" forName="comp" refType="h"/>
      <dgm:constr type="h" for="ch" forName="spacer" refType="h" refFor="ch" refForName="comp" op="equ" fact="0.1"/>
      <dgm:constr type="primFontSz" for="des" forName="text" op="equ" val="65"/>
    </dgm:constrLst>
    <dgm:ruleLst/>
    <dgm:forEach name="Name0" axis="ch" ptType="node">
      <dgm:layoutNode name="comp" styleLbl="node1">
        <dgm:alg type="composite"/>
        <dgm:shape xmlns:r="http://schemas.openxmlformats.org/officeDocument/2006/relationships" r:blip="">
          <dgm:adjLst/>
        </dgm:shape>
        <dgm:presOf/>
        <dgm:choose name="Name1">
          <dgm:if name="Name2" func="var" arg="dir" op="equ" val="norm">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l" for="ch" forName="img" refType="h" refFor="ch" refForName="box" fact="0.1"/>
              <dgm:constr type="h" for="ch" forName="text" refType="h"/>
              <dgm:constr type="l" for="ch" forName="text" refType="r" refFor="ch" refForName="img"/>
              <dgm:constr type="r" for="ch" forName="text" refType="w"/>
            </dgm:constrLst>
          </dgm:if>
          <dgm:else name="Name3">
            <dgm:constrLst>
              <dgm:constr type="h" for="ch" forName="box" refType="h"/>
              <dgm:constr type="w" for="ch" forName="box" refType="w"/>
              <dgm:constr type="w" for="ch" forName="img" refType="w" refFor="ch" refForName="box" fact="0.2"/>
              <dgm:constr type="h" for="ch" forName="img" refType="h" refFor="ch" refForName="box" fact="0.8"/>
              <dgm:constr type="t" for="ch" forName="img" refType="h" refFor="ch" refForName="box" fact="0.1"/>
              <dgm:constr type="r" for="ch" forName="img" refType="w" refFor="ch" refForName="box"/>
              <dgm:constr type="rOff" for="ch" forName="img" refType="h" refFor="ch" refForName="box" fact="-0.1"/>
              <dgm:constr type="h" for="ch" forName="text" refType="h"/>
              <dgm:constr type="r" for="ch" forName="text" refType="l" refFor="ch" refForName="img"/>
              <dgm:constr type="l" for="ch" forName="text"/>
            </dgm:constrLst>
          </dgm:else>
        </dgm:choose>
        <dgm:ruleLst/>
        <dgm:layoutNode name="box" styleLbl="node1">
          <dgm:alg type="sp"/>
          <dgm:shape xmlns:r="http://schemas.openxmlformats.org/officeDocument/2006/relationships" type="roundRect" r:blip="">
            <dgm:adjLst>
              <dgm:adj idx="1" val="0.1"/>
            </dgm:adjLst>
          </dgm:shape>
          <dgm:presOf axis="desOrSelf" ptType="node"/>
          <dgm:constrLst/>
          <dgm:ruleLst/>
        </dgm:layoutNode>
        <dgm:layoutNode name="img" styleLbl="fgImgPlace1">
          <dgm:alg type="sp"/>
          <dgm:shape xmlns:r="http://schemas.openxmlformats.org/officeDocument/2006/relationships" type="roundRect" r:blip="" blipPhldr="1">
            <dgm:adjLst>
              <dgm:adj idx="1" val="0.1"/>
            </dgm:adjLst>
          </dgm:shape>
          <dgm:presOf/>
          <dgm:constrLst/>
          <dgm:ruleLst/>
        </dgm:layoutNode>
        <dgm:layoutNode name="text">
          <dgm:varLst>
            <dgm:bulletEnabled val="1"/>
          </dgm:varLst>
          <dgm:alg type="tx">
            <dgm:param type="parTxLTRAlign" val="l"/>
            <dgm:param type="parTxRTLAlign" val="r"/>
          </dgm:alg>
          <dgm:shape xmlns:r="http://schemas.openxmlformats.org/officeDocument/2006/relationships" type="rect" r:blip="" hideGeom="1">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name="Name4" axis="followSib" ptType="sibTrans" cnt="1">
        <dgm:layoutNode name="spacer">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59D92-4E7D-4E08-A805-B467E98CEFD1}"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27A1F0-49ED-468D-8AED-D4716C3B901C}" type="slidenum">
              <a:rPr lang="en-US" smtClean="0"/>
              <a:t>‹#›</a:t>
            </a:fld>
            <a:endParaRPr lang="en-US"/>
          </a:p>
        </p:txBody>
      </p:sp>
    </p:spTree>
    <p:extLst>
      <p:ext uri="{BB962C8B-B14F-4D97-AF65-F5344CB8AC3E}">
        <p14:creationId xmlns:p14="http://schemas.microsoft.com/office/powerpoint/2010/main" val="240008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www.microsoft.com/trustcenter/compliance/complianceofferings"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azure.microsoft.com/en-us/blog/iot-signals-research-edition-2-global-insights-for-2020-and-beyond/" TargetMode="External"/><Relationship Id="rId2" Type="http://schemas.openxmlformats.org/officeDocument/2006/relationships/slide" Target="../slides/slide16.xml"/><Relationship Id="rId1" Type="http://schemas.openxmlformats.org/officeDocument/2006/relationships/notesMaster" Target="../notesMasters/notesMaster1.xml"/><Relationship Id="rId4" Type="http://schemas.openxmlformats.org/officeDocument/2006/relationships/hyperlink" Target="https://azure.microsoft.com/resources/iot-signals/"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2</a:t>
            </a:fld>
            <a:endParaRPr lang="en-US"/>
          </a:p>
        </p:txBody>
      </p:sp>
    </p:spTree>
    <p:extLst>
      <p:ext uri="{BB962C8B-B14F-4D97-AF65-F5344CB8AC3E}">
        <p14:creationId xmlns:p14="http://schemas.microsoft.com/office/powerpoint/2010/main" val="4116064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dirty="0">
                <a:solidFill>
                  <a:schemeClr val="tx1"/>
                </a:solidFill>
                <a:effectLst/>
                <a:latin typeface="+mn-lt"/>
                <a:ea typeface="+mn-ea"/>
                <a:cs typeface="+mn-cs"/>
              </a:rPr>
              <a:t>Azure IoT is a collection of Microsoft-managed cloud services that connect, monitor, and control billions of IoT assets. With it you can q</a:t>
            </a:r>
            <a:r>
              <a:rPr lang="en-US" sz="1200" spc="-50" dirty="0">
                <a:gradFill>
                  <a:gsLst>
                    <a:gs pos="0">
                      <a:srgbClr val="0078D3"/>
                    </a:gs>
                    <a:gs pos="100000">
                      <a:srgbClr val="0078D3"/>
                    </a:gs>
                  </a:gsLst>
                  <a:lin ang="5400000" scaled="1"/>
                </a:gradFill>
                <a:latin typeface="+mn-lt"/>
              </a:rPr>
              <a:t>uickly turn your vision for a connected future into reality with secure, scalable, and complete, edge-to-cloud IoT solutions. We’ve broken down the platform into five primary pillars:</a:t>
            </a:r>
          </a:p>
          <a:p>
            <a:endParaRPr lang="en-US" sz="1200" dirty="0">
              <a:latin typeface="+mn-lt"/>
            </a:endParaRPr>
          </a:p>
          <a:p>
            <a:pPr lvl="0" defTabSz="685783" fontAlgn="base">
              <a:spcBef>
                <a:spcPts val="600"/>
              </a:spcBef>
              <a:defRPr/>
            </a:pPr>
            <a:r>
              <a:rPr lang="en-US" sz="1200" b="1" dirty="0">
                <a:gradFill>
                  <a:gsLst>
                    <a:gs pos="2917">
                      <a:schemeClr val="accent4"/>
                    </a:gs>
                    <a:gs pos="100000">
                      <a:schemeClr val="tx2"/>
                    </a:gs>
                  </a:gsLst>
                  <a:lin ang="5400000" scaled="1"/>
                </a:gradFill>
                <a:latin typeface="+mn-lt"/>
                <a:cs typeface="Segoe UI" pitchFamily="34" charset="0"/>
              </a:rPr>
              <a:t>Develop with choice – [Azure IoT Hub, Azure IoT Central, Digital Twins]</a:t>
            </a:r>
          </a:p>
          <a:p>
            <a:pPr lvl="0" defTabSz="685783" fontAlgn="base">
              <a:spcBef>
                <a:spcPts val="600"/>
              </a:spcBef>
              <a:defRPr/>
            </a:pPr>
            <a:r>
              <a:rPr lang="en-US" sz="1200" dirty="0">
                <a:gradFill>
                  <a:gsLst>
                    <a:gs pos="2917">
                      <a:schemeClr val="tx1"/>
                    </a:gs>
                    <a:gs pos="100000">
                      <a:schemeClr val="tx1"/>
                    </a:gs>
                  </a:gsLst>
                  <a:lin ang="5400000" scaled="1"/>
                </a:gradFill>
                <a:latin typeface="+mn-lt"/>
                <a:cs typeface="Segoe UI" pitchFamily="34" charset="0"/>
              </a:rPr>
              <a:t>Simple tools, simple templates, and simple open source. You can build open and flexible IoT solutions on your terms. Get leading device management, cloud integration and choice across fully managed applications or IoT platform services.</a:t>
            </a:r>
          </a:p>
          <a:p>
            <a:endParaRPr lang="en-US" sz="1200" dirty="0">
              <a:latin typeface="+mn-lt"/>
            </a:endParaRPr>
          </a:p>
          <a:p>
            <a:pPr lvl="0" defTabSz="685783" fontAlgn="base">
              <a:spcBef>
                <a:spcPts val="600"/>
              </a:spcBef>
              <a:defRPr/>
            </a:pPr>
            <a:r>
              <a:rPr lang="en-US" sz="1200" b="1" dirty="0">
                <a:gradFill>
                  <a:gsLst>
                    <a:gs pos="2917">
                      <a:schemeClr val="accent4"/>
                    </a:gs>
                    <a:gs pos="100000">
                      <a:schemeClr val="tx2"/>
                    </a:gs>
                  </a:gsLst>
                  <a:lin ang="5400000" scaled="1"/>
                </a:gradFill>
                <a:latin typeface="+mn-lt"/>
                <a:cs typeface="Segoe UI" pitchFamily="34" charset="0"/>
              </a:rPr>
              <a:t>Prepare for future innovation [Azure Time Series Insights]</a:t>
            </a:r>
          </a:p>
          <a:p>
            <a:pPr defTabSz="685783" fontAlgn="base">
              <a:spcBef>
                <a:spcPts val="600"/>
              </a:spcBef>
              <a:defRPr/>
            </a:pPr>
            <a:r>
              <a:rPr lang="en-US" sz="1200" dirty="0">
                <a:gradFill>
                  <a:gsLst>
                    <a:gs pos="2917">
                      <a:schemeClr val="tx1"/>
                    </a:gs>
                    <a:gs pos="100000">
                      <a:schemeClr val="tx1"/>
                    </a:gs>
                  </a:gsLst>
                  <a:lin ang="5400000" scaled="1"/>
                </a:gradFill>
                <a:latin typeface="+mn-lt"/>
                <a:cs typeface="Segoe UI" pitchFamily="34" charset="0"/>
              </a:rPr>
              <a:t>Innovation is a journey without end. You can build on a platform and with an ecosystem with a bold commitment to sustainability and continuously enhanced data, AI, and analytics solutions. Integrate into your existing systems, launch into new opportunities. There’s so much potential here.</a:t>
            </a:r>
          </a:p>
          <a:p>
            <a:endParaRPr lang="en-US" sz="1200" dirty="0">
              <a:latin typeface="+mn-lt"/>
            </a:endParaRPr>
          </a:p>
          <a:p>
            <a:pPr marL="0" marR="0" lvl="0" indent="0" algn="l" defTabSz="685783" rtl="0" eaLnBrk="1" fontAlgn="base" latinLnBrk="0" hangingPunct="1">
              <a:lnSpc>
                <a:spcPct val="100000"/>
              </a:lnSpc>
              <a:spcBef>
                <a:spcPts val="600"/>
              </a:spcBef>
              <a:spcAft>
                <a:spcPts val="0"/>
              </a:spcAft>
              <a:buClrTx/>
              <a:buSzTx/>
              <a:buFontTx/>
              <a:buNone/>
              <a:tabLst/>
              <a:defRPr/>
            </a:pPr>
            <a:r>
              <a:rPr lang="en-US" sz="1200" b="1" dirty="0">
                <a:gradFill>
                  <a:gsLst>
                    <a:gs pos="2917">
                      <a:schemeClr val="accent4"/>
                    </a:gs>
                    <a:gs pos="100000">
                      <a:schemeClr val="tx2"/>
                    </a:gs>
                  </a:gsLst>
                  <a:lin ang="5400000" scaled="1"/>
                </a:gradFill>
                <a:latin typeface="+mn-lt"/>
                <a:cs typeface="Segoe UI" pitchFamily="34" charset="0"/>
              </a:rPr>
              <a:t>Secure data everywhere [Azure Defender for IoT, Azure Sentinel, Azure Sphere]</a:t>
            </a:r>
          </a:p>
          <a:p>
            <a:pPr defTabSz="685783" fontAlgn="base">
              <a:spcBef>
                <a:spcPts val="600"/>
              </a:spcBef>
              <a:defRPr/>
            </a:pPr>
            <a:r>
              <a:rPr lang="en-US" sz="1200" dirty="0">
                <a:gradFill>
                  <a:gsLst>
                    <a:gs pos="2917">
                      <a:schemeClr val="tx1"/>
                    </a:gs>
                    <a:gs pos="100000">
                      <a:schemeClr val="tx1"/>
                    </a:gs>
                  </a:gsLst>
                  <a:lin ang="5400000" scaled="1"/>
                </a:gradFill>
                <a:latin typeface="+mn-lt"/>
                <a:cs typeface="Segoe UI" pitchFamily="34" charset="0"/>
              </a:rPr>
              <a:t>With Azure IoT, you can trust your data estate is secured from endpoints to the cloud. That’s because we partner with the most proactive leader in IoT security with the largest portfolio of regulatory and </a:t>
            </a:r>
            <a:r>
              <a:rPr lang="en-US" sz="1200" u="sng" dirty="0">
                <a:gradFill>
                  <a:gsLst>
                    <a:gs pos="2917">
                      <a:schemeClr val="tx1"/>
                    </a:gs>
                    <a:gs pos="100000">
                      <a:schemeClr val="tx1"/>
                    </a:gs>
                  </a:gsLst>
                  <a:lin ang="5400000" scaled="1"/>
                </a:gradFill>
                <a:latin typeface="+mn-lt"/>
                <a:cs typeface="Segoe UI" pitchFamily="34" charset="0"/>
                <a:hlinkClick r:id="rId3">
                  <a:extLst>
                    <a:ext uri="{A12FA001-AC4F-418D-AE19-62706E023703}">
                      <ahyp:hlinkClr xmlns:ahyp="http://schemas.microsoft.com/office/drawing/2018/hyperlinkcolor" val="tx"/>
                    </a:ext>
                  </a:extLst>
                </a:hlinkClick>
              </a:rPr>
              <a:t>compliance certifications </a:t>
            </a:r>
            <a:r>
              <a:rPr lang="en-US" sz="1200" dirty="0">
                <a:gradFill>
                  <a:gsLst>
                    <a:gs pos="2917">
                      <a:schemeClr val="tx1"/>
                    </a:gs>
                    <a:gs pos="100000">
                      <a:schemeClr val="tx1"/>
                    </a:gs>
                  </a:gsLst>
                  <a:lin ang="5400000" scaled="1"/>
                </a:gradFill>
                <a:latin typeface="+mn-lt"/>
                <a:cs typeface="Segoe UI" pitchFamily="34" charset="0"/>
              </a:rPr>
              <a:t>in the industry.</a:t>
            </a:r>
          </a:p>
          <a:p>
            <a:endParaRPr lang="en-US" sz="1200" dirty="0">
              <a:latin typeface="+mn-lt"/>
            </a:endParaRPr>
          </a:p>
          <a:p>
            <a:pPr marL="0" marR="0" lvl="0" indent="0" algn="l" defTabSz="685783" rtl="0" eaLnBrk="1" fontAlgn="base" latinLnBrk="0" hangingPunct="1">
              <a:lnSpc>
                <a:spcPct val="100000"/>
              </a:lnSpc>
              <a:spcBef>
                <a:spcPts val="600"/>
              </a:spcBef>
              <a:spcAft>
                <a:spcPts val="0"/>
              </a:spcAft>
              <a:buClrTx/>
              <a:buSzTx/>
              <a:buFontTx/>
              <a:buNone/>
              <a:tabLst/>
              <a:defRPr/>
            </a:pPr>
            <a:r>
              <a:rPr lang="en-US" sz="1200" b="1" dirty="0">
                <a:gradFill>
                  <a:gsLst>
                    <a:gs pos="2917">
                      <a:schemeClr val="accent4"/>
                    </a:gs>
                    <a:gs pos="100000">
                      <a:schemeClr val="tx2"/>
                    </a:gs>
                  </a:gsLst>
                  <a:lin ang="5400000" scaled="1"/>
                </a:gradFill>
                <a:latin typeface="+mn-lt"/>
                <a:cs typeface="Segoe UI" pitchFamily="34" charset="0"/>
              </a:rPr>
              <a:t>Power the Edge [</a:t>
            </a:r>
            <a:r>
              <a:rPr kumimoji="0" lang="en-US" sz="1200" b="1" i="0" u="none" strike="noStrike" kern="1200" cap="none" spc="0" normalizeH="0" baseline="0" noProof="0" dirty="0">
                <a:ln>
                  <a:noFill/>
                </a:ln>
                <a:solidFill>
                  <a:srgbClr val="FFFFFF"/>
                </a:solidFill>
                <a:effectLst/>
                <a:uLnTx/>
                <a:uFillTx/>
                <a:latin typeface="Segoe UI Semibold"/>
                <a:ea typeface="+mn-ea"/>
                <a:cs typeface="Segoe UI" pitchFamily="34" charset="0"/>
              </a:rPr>
              <a:t>Azure IoT Edge]</a:t>
            </a:r>
            <a:endParaRPr lang="en-US" sz="1200" b="1" dirty="0">
              <a:gradFill>
                <a:gsLst>
                  <a:gs pos="2917">
                    <a:schemeClr val="accent4"/>
                  </a:gs>
                  <a:gs pos="100000">
                    <a:schemeClr val="tx2"/>
                  </a:gs>
                </a:gsLst>
                <a:lin ang="5400000" scaled="1"/>
              </a:gradFill>
              <a:latin typeface="+mn-lt"/>
              <a:cs typeface="Segoe UI" pitchFamily="34" charset="0"/>
            </a:endParaRPr>
          </a:p>
          <a:p>
            <a:pPr defTabSz="685783" fontAlgn="base">
              <a:spcBef>
                <a:spcPts val="600"/>
              </a:spcBef>
              <a:defRPr/>
            </a:pPr>
            <a:r>
              <a:rPr lang="en-US" sz="1200" dirty="0">
                <a:gradFill>
                  <a:gsLst>
                    <a:gs pos="2917">
                      <a:schemeClr val="tx1"/>
                    </a:gs>
                    <a:gs pos="100000">
                      <a:schemeClr val="tx1"/>
                    </a:gs>
                  </a:gsLst>
                  <a:lin ang="5400000" scaled="1"/>
                </a:gradFill>
                <a:latin typeface="+mn-lt"/>
                <a:cs typeface="Segoe UI" pitchFamily="34" charset="0"/>
              </a:rPr>
              <a:t>Azure IoT lets you move your AI and business workloads to the edge. This lets you react with more agility, operate more reliably, and spend less time transmitting to the cloud.</a:t>
            </a:r>
          </a:p>
          <a:p>
            <a:endParaRPr lang="en-US" sz="1200" dirty="0">
              <a:latin typeface="+mn-lt"/>
            </a:endParaRPr>
          </a:p>
          <a:p>
            <a:pPr lvl="0" defTabSz="685783" fontAlgn="base">
              <a:spcBef>
                <a:spcPts val="600"/>
              </a:spcBef>
              <a:defRPr/>
            </a:pPr>
            <a:r>
              <a:rPr lang="en-US" sz="1200" b="1" dirty="0">
                <a:gradFill>
                  <a:gsLst>
                    <a:gs pos="2917">
                      <a:schemeClr val="accent4"/>
                    </a:gs>
                    <a:gs pos="100000">
                      <a:schemeClr val="tx2"/>
                    </a:gs>
                  </a:gsLst>
                  <a:lin ang="5400000" scaled="1"/>
                </a:gradFill>
                <a:latin typeface="+mn-lt"/>
                <a:cs typeface="Segoe UI" pitchFamily="34" charset="0"/>
              </a:rPr>
              <a:t>Scale globally [Partner network, Azure Marketplace, Datacenters]</a:t>
            </a:r>
          </a:p>
          <a:p>
            <a:pPr defTabSz="685783" fontAlgn="base">
              <a:spcBef>
                <a:spcPts val="600"/>
              </a:spcBef>
              <a:defRPr/>
            </a:pPr>
            <a:r>
              <a:rPr lang="en-US" sz="1200" dirty="0">
                <a:gradFill>
                  <a:gsLst>
                    <a:gs pos="2917">
                      <a:schemeClr val="tx1"/>
                    </a:gs>
                    <a:gs pos="100000">
                      <a:schemeClr val="tx1"/>
                    </a:gs>
                  </a:gsLst>
                  <a:lin ang="5400000" scaled="1"/>
                </a:gradFill>
                <a:latin typeface="+mn-lt"/>
                <a:cs typeface="Segoe UI" pitchFamily="34" charset="0"/>
              </a:rPr>
              <a:t>Scalability is always an important issue. With Azure IoT, you can unlock the largest IoT ecosystem global to scale, wherever and whenever you are ready to grow.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dirty="0">
              <a:gradFill>
                <a:gsLst>
                  <a:gs pos="2917">
                    <a:schemeClr val="bg1"/>
                  </a:gs>
                  <a:gs pos="100000">
                    <a:schemeClr val="bg1"/>
                  </a:gs>
                </a:gsLst>
                <a:lin ang="5400000" scaled="1"/>
              </a:gradFill>
              <a:latin typeface="+mn-lt"/>
              <a:cs typeface="Segoe UI"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dirty="0">
                <a:gradFill>
                  <a:gsLst>
                    <a:gs pos="2917">
                      <a:schemeClr val="bg1"/>
                    </a:gs>
                    <a:gs pos="100000">
                      <a:schemeClr val="bg1"/>
                    </a:gs>
                  </a:gsLst>
                  <a:lin ang="5400000" scaled="1"/>
                </a:gradFill>
                <a:latin typeface="+mn-lt"/>
                <a:cs typeface="Segoe UI" pitchFamily="34" charset="0"/>
              </a:rPr>
              <a:t>Microsoft dedicated to improving every facet of IoT for business, which is why it’s investing </a:t>
            </a:r>
            <a:r>
              <a:rPr lang="en-US" sz="1200" b="1" dirty="0">
                <a:gradFill>
                  <a:gsLst>
                    <a:gs pos="2917">
                      <a:schemeClr val="accent5"/>
                    </a:gs>
                    <a:gs pos="100000">
                      <a:schemeClr val="accent5"/>
                    </a:gs>
                  </a:gsLst>
                  <a:lin ang="5400000" scaled="1"/>
                </a:gradFill>
                <a:latin typeface="+mn-lt"/>
                <a:ea typeface="Segoe UI Black" panose="020B0A02040204020203" pitchFamily="34" charset="0"/>
                <a:cs typeface="Segoe UI" pitchFamily="34" charset="0"/>
              </a:rPr>
              <a:t>$5 billion </a:t>
            </a:r>
            <a:r>
              <a:rPr lang="en-US" sz="1200" dirty="0">
                <a:gradFill>
                  <a:gsLst>
                    <a:gs pos="2917">
                      <a:schemeClr val="bg1"/>
                    </a:gs>
                    <a:gs pos="100000">
                      <a:schemeClr val="bg1"/>
                    </a:gs>
                  </a:gsLst>
                  <a:lin ang="5400000" scaled="1"/>
                </a:gradFill>
                <a:latin typeface="+mn-lt"/>
                <a:cs typeface="Segoe UI" pitchFamily="34" charset="0"/>
              </a:rPr>
              <a:t>to do just that.</a:t>
            </a:r>
          </a:p>
          <a:p>
            <a:endParaRPr lang="en-US" sz="1200" dirty="0">
              <a:latin typeface="+mn-lt"/>
            </a:endParaRPr>
          </a:p>
          <a:p>
            <a:endParaRPr lang="en-US" sz="1200" dirty="0">
              <a:latin typeface="+mn-lt"/>
            </a:endParaRPr>
          </a:p>
          <a:p>
            <a:endParaRPr lang="en-US" sz="1200" dirty="0">
              <a:latin typeface="+mn-lt"/>
            </a:endParaRPr>
          </a:p>
          <a:p>
            <a:endParaRPr lang="en-US" sz="1200" dirty="0">
              <a:latin typeface="+mn-lt"/>
            </a:endParaRP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2AE080-CAAF-47FB-A861-95CB747DCD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8943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lnSpc>
                <a:spcPct val="100000"/>
              </a:lnSpc>
              <a:spcAft>
                <a:spcPts val="0"/>
              </a:spcAft>
              <a:defRPr/>
            </a:pPr>
            <a:r>
              <a:rPr lang="en-US" sz="1200"/>
              <a:t>Microsoft has the industry-leading portfolio of services that help customers easily create IoT solutions spanning the intelligent cloud and edge based on their needs—from ready to use Software as a Service (SaaS) applications to custom solutions across device, cloud, and integration services.</a:t>
            </a:r>
          </a:p>
          <a:p>
            <a:endParaRPr lang="en-US" sz="1200"/>
          </a:p>
          <a:p>
            <a:r>
              <a:rPr lang="en-US" sz="1200"/>
              <a:t>Azure IoT is helping our customers </a:t>
            </a:r>
            <a:r>
              <a:rPr lang="en-US" sz="1200" i="0"/>
              <a:t>make things happen </a:t>
            </a:r>
            <a:r>
              <a:rPr lang="en-US" sz="1200"/>
              <a:t>at every level of their organization’s digital transformation by providing the most comprehensive portfolio for IoT from the edge to the cloud. You get enterprise-ready solutions, predictable costs and timelines, and the largest network of IoT partners across industry. You not only put your organization in position for </a:t>
            </a:r>
            <a:r>
              <a:rPr lang="en-US" sz="1200" i="0"/>
              <a:t>evolution </a:t>
            </a:r>
            <a:r>
              <a:rPr lang="en-US" sz="1200"/>
              <a:t>with improved efficiency and improved margins, but with advanced analytics and AI, Azure IoT puts your organization in position for </a:t>
            </a:r>
            <a:r>
              <a:rPr lang="en-US" sz="1200" i="0"/>
              <a:t>revolution</a:t>
            </a:r>
            <a:r>
              <a:rPr lang="en-US" sz="1200"/>
              <a:t> to disrupt, create new revenue streams, and stay ahead of the pack.</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11/4/2020 4:14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7223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spcBef>
                <a:spcPts val="0"/>
              </a:spcBef>
              <a:spcAft>
                <a:spcPts val="0"/>
              </a:spcAft>
            </a:pPr>
            <a:r>
              <a:rPr lang="en-US" sz="1800" b="1" dirty="0">
                <a:solidFill>
                  <a:srgbClr val="1E4E79"/>
                </a:solidFill>
                <a:effectLst/>
                <a:latin typeface="Calibri" panose="020F0502020204030204" pitchFamily="34" charset="0"/>
              </a:rPr>
              <a:t>Exercise 1: Getting Started with Azure IoT Services</a:t>
            </a:r>
          </a:p>
          <a:p>
            <a:pPr marL="34290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b="1" dirty="0">
                <a:solidFill>
                  <a:srgbClr val="2E75B5"/>
                </a:solidFill>
                <a:effectLst/>
                <a:latin typeface="Calibri" panose="020F0502020204030204" pitchFamily="34" charset="0"/>
              </a:rPr>
              <a:t>Scenario</a:t>
            </a:r>
          </a:p>
          <a:p>
            <a:pPr marL="0" marR="0">
              <a:spcBef>
                <a:spcPts val="0"/>
              </a:spcBef>
              <a:spcAft>
                <a:spcPts val="0"/>
              </a:spcAft>
            </a:pPr>
            <a:r>
              <a:rPr lang="en-US" sz="1800" dirty="0" err="1">
                <a:effectLst/>
                <a:latin typeface="Calibri" panose="020F0502020204030204" pitchFamily="34" charset="0"/>
              </a:rPr>
              <a:t>Fabrikam</a:t>
            </a:r>
            <a:r>
              <a:rPr lang="en-US" sz="1800" dirty="0">
                <a:effectLst/>
                <a:latin typeface="Calibri" panose="020F0502020204030204" pitchFamily="34" charset="0"/>
              </a:rPr>
              <a:t>, Inc.’s Turbines (devices) are deployed across the globe. You need to configure the Azure IoT Hub Solution to receive telemetry and manage all the devices centrally in a reliable and scalable fashion.</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b="1" dirty="0">
                <a:solidFill>
                  <a:srgbClr val="2E75B5"/>
                </a:solidFill>
                <a:effectLst/>
                <a:latin typeface="Calibri" panose="020F0502020204030204" pitchFamily="34" charset="0"/>
              </a:rPr>
              <a:t>Overview</a:t>
            </a:r>
          </a:p>
          <a:p>
            <a:pPr marL="0" marR="0">
              <a:spcBef>
                <a:spcPts val="0"/>
              </a:spcBef>
              <a:spcAft>
                <a:spcPts val="0"/>
              </a:spcAft>
            </a:pPr>
            <a:r>
              <a:rPr lang="en-US" sz="1800" dirty="0">
                <a:effectLst/>
                <a:latin typeface="Calibri" panose="020F0502020204030204" pitchFamily="34" charset="0"/>
              </a:rPr>
              <a:t>In this exercise, you will connect devices deployed across the globe to Azure IoT Hub and start sending telemetry data from turbine devices to Azure IoT Hub.</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will be performing the following activities to achieve the goal:</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Login to Azure Portal and Verify pre-created Azure IoT Hub and other resources.</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Register device (simulated) to Azure IoT Hub.</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Enable device (simulated).</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Send telemetry from devices to Azure IoT Hub</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Review telemetry data stream from Azure IoT Hub IoT Explorer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b="1" dirty="0">
                <a:solidFill>
                  <a:srgbClr val="1E4E79"/>
                </a:solidFill>
                <a:effectLst/>
                <a:latin typeface="Calibri" panose="020F0502020204030204" pitchFamily="34" charset="0"/>
              </a:rPr>
              <a:t>Exercise 2: Processing Data from Azure IoT Hub </a:t>
            </a:r>
            <a:r>
              <a:rPr lang="en-US" sz="1800" b="1" dirty="0">
                <a:solidFill>
                  <a:srgbClr val="2E75B5"/>
                </a:solidFill>
                <a:effectLst/>
                <a:latin typeface="Calibri" panose="020F0502020204030204" pitchFamily="34" charset="0"/>
              </a:rPr>
              <a:t>Scenario</a:t>
            </a:r>
          </a:p>
          <a:p>
            <a:pPr marL="0" marR="0">
              <a:spcBef>
                <a:spcPts val="0"/>
              </a:spcBef>
              <a:spcAft>
                <a:spcPts val="0"/>
              </a:spcAft>
            </a:pPr>
            <a:r>
              <a:rPr lang="en-US" sz="1800" dirty="0" err="1">
                <a:effectLst/>
                <a:latin typeface="Calibri" panose="020F0502020204030204" pitchFamily="34" charset="0"/>
              </a:rPr>
              <a:t>Fabrikam</a:t>
            </a:r>
            <a:r>
              <a:rPr lang="en-US" sz="1800" dirty="0">
                <a:effectLst/>
                <a:latin typeface="Calibri" panose="020F0502020204030204" pitchFamily="34" charset="0"/>
              </a:rPr>
              <a:t>, Inc.’s team requires that all temperature data should be available for real-time consumption and analysis along with long term storage for historical analysis and data retention. </a:t>
            </a:r>
            <a:r>
              <a:rPr lang="en-US" sz="1800" dirty="0" err="1">
                <a:effectLst/>
                <a:latin typeface="Calibri" panose="020F0502020204030204" pitchFamily="34" charset="0"/>
              </a:rPr>
              <a:t>Fabrikam’s</a:t>
            </a:r>
            <a:r>
              <a:rPr lang="en-US" sz="1800" dirty="0">
                <a:effectLst/>
                <a:latin typeface="Calibri" panose="020F0502020204030204" pitchFamily="34" charset="0"/>
              </a:rPr>
              <a:t> management team requires data to be accessible in the forms of real-time dashboards and reports.</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In order to achieve the requirements, you will need to store all data generated by Turbine devices in long-term storage for the cold path analysis and transform a subset of the telemetry data for real-time analysis. Additionally, You will also need to configure visualization on the hot path dataset using </a:t>
            </a:r>
            <a:r>
              <a:rPr lang="en-US" sz="1800" dirty="0" err="1">
                <a:effectLst/>
                <a:latin typeface="Calibri" panose="020F0502020204030204" pitchFamily="34" charset="0"/>
              </a:rPr>
              <a:t>PowerBI</a:t>
            </a:r>
            <a:r>
              <a:rPr lang="en-US" sz="1800" dirty="0">
                <a:effectLst/>
                <a:latin typeface="Calibri" panose="020F0502020204030204" pitchFamily="34" charset="0"/>
              </a:rPr>
              <a:t> and TSI Explorer.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b="1" dirty="0">
                <a:solidFill>
                  <a:srgbClr val="2E75B5"/>
                </a:solidFill>
                <a:effectLst/>
                <a:latin typeface="Calibri" panose="020F0502020204030204" pitchFamily="34" charset="0"/>
              </a:rPr>
              <a:t>Overview</a:t>
            </a:r>
          </a:p>
          <a:p>
            <a:pPr marL="0" marR="0">
              <a:spcBef>
                <a:spcPts val="0"/>
              </a:spcBef>
              <a:spcAft>
                <a:spcPts val="0"/>
              </a:spcAft>
            </a:pPr>
            <a:r>
              <a:rPr lang="en-US" sz="1800" dirty="0">
                <a:effectLst/>
                <a:latin typeface="Calibri" panose="020F0502020204030204" pitchFamily="34" charset="0"/>
              </a:rPr>
              <a:t>In this exercise, you will use Stream Analytics to process and transform the data in IoT Hub. You will store all data in blob storage for Cold path analysis and filter a subset of the telemetry data for real-time analysis and visualization on the hot path in </a:t>
            </a:r>
            <a:r>
              <a:rPr lang="en-US" sz="1800" dirty="0" err="1">
                <a:effectLst/>
                <a:latin typeface="Calibri" panose="020F0502020204030204" pitchFamily="34" charset="0"/>
              </a:rPr>
              <a:t>PowerBI</a:t>
            </a:r>
            <a:r>
              <a:rPr lang="en-US" sz="1800" dirty="0">
                <a:effectLst/>
                <a:latin typeface="Calibri" panose="020F0502020204030204" pitchFamily="34" charset="0"/>
              </a:rPr>
              <a:t>.</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This includes the following tasks:</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Review Stream Analytics Job</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Start Stream Analytics Job</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Review data in blob storage using Storage Explorer</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Visualize hot path data in </a:t>
            </a:r>
            <a:r>
              <a:rPr lang="en-US" sz="1800" dirty="0" err="1">
                <a:effectLst/>
                <a:latin typeface="Calibri" panose="020F0502020204030204" pitchFamily="34" charset="0"/>
              </a:rPr>
              <a:t>PowerBI</a:t>
            </a:r>
            <a:endParaRPr lang="en-US" sz="1800" dirty="0">
              <a:effectLst/>
              <a:latin typeface="Calibri" panose="020F0502020204030204" pitchFamily="34" charset="0"/>
            </a:endParaRP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View Time Series Insights Explorer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b="1" dirty="0">
                <a:solidFill>
                  <a:srgbClr val="1E4E79"/>
                </a:solidFill>
                <a:effectLst/>
                <a:latin typeface="Calibri" panose="020F0502020204030204" pitchFamily="34" charset="0"/>
              </a:rPr>
              <a:t>Exercise 3: Machine Learning in IoT and Real-Time Monitoring using Power BI</a:t>
            </a:r>
          </a:p>
          <a:p>
            <a:pPr marL="0" marR="0">
              <a:spcBef>
                <a:spcPts val="0"/>
              </a:spcBef>
              <a:spcAft>
                <a:spcPts val="0"/>
              </a:spcAft>
            </a:pPr>
            <a:r>
              <a:rPr lang="en-US" sz="1800" b="1" dirty="0">
                <a:solidFill>
                  <a:srgbClr val="2E75B5"/>
                </a:solidFill>
                <a:effectLst/>
                <a:latin typeface="Calibri" panose="020F0502020204030204" pitchFamily="34" charset="0"/>
              </a:rPr>
              <a:t>Scenario</a:t>
            </a:r>
          </a:p>
          <a:p>
            <a:pPr marL="0" marR="0">
              <a:spcBef>
                <a:spcPts val="0"/>
              </a:spcBef>
              <a:spcAft>
                <a:spcPts val="0"/>
              </a:spcAft>
            </a:pPr>
            <a:r>
              <a:rPr lang="en-US" sz="1800" dirty="0">
                <a:effectLst/>
                <a:latin typeface="Calibri" panose="020F0502020204030204" pitchFamily="34" charset="0"/>
              </a:rPr>
              <a:t>Insights generated so far require manual involvement to detect anomalies. </a:t>
            </a:r>
            <a:r>
              <a:rPr lang="en-US" sz="1800" dirty="0" err="1">
                <a:effectLst/>
                <a:latin typeface="Calibri" panose="020F0502020204030204" pitchFamily="34" charset="0"/>
              </a:rPr>
              <a:t>Fabrikam</a:t>
            </a:r>
            <a:r>
              <a:rPr lang="en-US" sz="1800" dirty="0">
                <a:effectLst/>
                <a:latin typeface="Calibri" panose="020F0502020204030204" pitchFamily="34" charset="0"/>
              </a:rPr>
              <a:t> would want to make use of technological advancement in the field of AI(Artificial Intelligence) to detect anomalies in the temperature data. </a:t>
            </a:r>
            <a:r>
              <a:rPr lang="en-US" sz="1800" dirty="0" err="1">
                <a:effectLst/>
                <a:latin typeface="Calibri" panose="020F0502020204030204" pitchFamily="34" charset="0"/>
              </a:rPr>
              <a:t>Fabrikam</a:t>
            </a:r>
            <a:r>
              <a:rPr lang="en-US" sz="1800" dirty="0">
                <a:effectLst/>
                <a:latin typeface="Calibri" panose="020F0502020204030204" pitchFamily="34" charset="0"/>
              </a:rPr>
              <a:t> would also want to configure automated alerts in case of any anomaly detection and do real-time monitoring of the data streams with anomalies information.</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need to configure the solution to use Machine Learning to detect anomalies without any manual intervention. You also need to enable real-time monitoring of the data stream across multiple dimensions and configure alerts to notify your team whenever any anomalies are detected.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b="1" dirty="0">
                <a:solidFill>
                  <a:srgbClr val="2E75B5"/>
                </a:solidFill>
                <a:effectLst/>
                <a:latin typeface="Calibri" panose="020F0502020204030204" pitchFamily="34" charset="0"/>
              </a:rPr>
              <a:t>Overview</a:t>
            </a:r>
          </a:p>
          <a:p>
            <a:pPr marL="0" marR="0">
              <a:spcBef>
                <a:spcPts val="0"/>
              </a:spcBef>
              <a:spcAft>
                <a:spcPts val="0"/>
              </a:spcAft>
            </a:pPr>
            <a:r>
              <a:rPr lang="en-US" sz="1800" dirty="0">
                <a:effectLst/>
                <a:latin typeface="Calibri" panose="020F0502020204030204" pitchFamily="34" charset="0"/>
              </a:rPr>
              <a:t>In this exercise, you will use automated in-built Machine Learning models to analyze the data from the Turbine devices and detect anomalies, and also you will use the output from the query in the previous exercise to visualize the real-time data in a Power BI dashboard.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This exercise includes the following tasks:</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Triggering anomalies using IoT Simulator App</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Detect Anomalies using built-in Machine Learning Model</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Create a Power BI Dashboard and Visualize Anomaly Data</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Configure alerts to notify whenever an anomaly is detected [Read-Only]</a:t>
            </a:r>
          </a:p>
          <a:p>
            <a:pPr marL="285750" marR="0" indent="-285750">
              <a:spcBef>
                <a:spcPts val="0"/>
              </a:spcBef>
              <a:spcAft>
                <a:spcPts val="0"/>
              </a:spcAft>
              <a:buFont typeface="Arial" panose="020B0604020202020204" pitchFamily="34" charset="0"/>
              <a:buChar char="•"/>
            </a:pPr>
            <a:endParaRPr lang="en-US" dirty="0"/>
          </a:p>
          <a:p>
            <a:pPr marL="0" marR="0">
              <a:spcBef>
                <a:spcPts val="0"/>
              </a:spcBef>
              <a:spcAft>
                <a:spcPts val="0"/>
              </a:spcAft>
            </a:pPr>
            <a:r>
              <a:rPr lang="en-US" sz="1800" b="1" dirty="0">
                <a:solidFill>
                  <a:srgbClr val="1E4E79"/>
                </a:solidFill>
                <a:effectLst/>
                <a:latin typeface="Calibri" panose="020F0502020204030204" pitchFamily="34" charset="0"/>
              </a:rPr>
              <a:t>Exercise 4: Getting started with Azure IoT Edge</a:t>
            </a:r>
          </a:p>
          <a:p>
            <a:pPr marL="0" marR="0">
              <a:spcBef>
                <a:spcPts val="0"/>
              </a:spcBef>
              <a:spcAft>
                <a:spcPts val="0"/>
              </a:spcAft>
            </a:pPr>
            <a:r>
              <a:rPr lang="en-US" sz="1800" b="1" dirty="0">
                <a:solidFill>
                  <a:srgbClr val="2E75B5"/>
                </a:solidFill>
                <a:effectLst/>
                <a:latin typeface="Calibri" panose="020F0502020204030204" pitchFamily="34" charset="0"/>
              </a:rPr>
              <a:t>Scenario</a:t>
            </a:r>
          </a:p>
          <a:p>
            <a:pPr marL="0" marR="0">
              <a:spcBef>
                <a:spcPts val="0"/>
              </a:spcBef>
              <a:spcAft>
                <a:spcPts val="0"/>
              </a:spcAft>
            </a:pPr>
            <a:r>
              <a:rPr lang="en-US" sz="1800" dirty="0">
                <a:effectLst/>
                <a:latin typeface="Calibri" panose="020F0502020204030204" pitchFamily="34" charset="0"/>
              </a:rPr>
              <a:t>With a huge number of deployments of devices, a large amount of data is being collected and send to the cloud. Is it possible to bring intelligence to the Edge?</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err="1">
                <a:effectLst/>
                <a:latin typeface="Calibri" panose="020F0502020204030204" pitchFamily="34" charset="0"/>
              </a:rPr>
              <a:t>Fabrikam</a:t>
            </a:r>
            <a:r>
              <a:rPr lang="en-US" sz="1800" dirty="0">
                <a:effectLst/>
                <a:latin typeface="Calibri" panose="020F0502020204030204" pitchFamily="34" charset="0"/>
              </a:rPr>
              <a:t>, Inc. wants to use an IoT Edge gateway device to bring some of the intelligence to the edge for immediate processing. A portion of the data will still be sent to the cloud. Bringing data intelligence to the IoT Edge also ensures that they will be able to process data and react quickly even if the local network is poor.</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have been tasked with prototyping the Azure IoT Edge solution. To begin, you will deploy a Stream Analytics module to the device that will be used to calculate the average temperature and generate an alert notification if process control values are exceeded.</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b="1" dirty="0">
                <a:solidFill>
                  <a:srgbClr val="2E75B5"/>
                </a:solidFill>
                <a:effectLst/>
                <a:latin typeface="Calibri" panose="020F0502020204030204" pitchFamily="34" charset="0"/>
              </a:rPr>
              <a:t>Overview</a:t>
            </a:r>
          </a:p>
          <a:p>
            <a:pPr marL="0" marR="0">
              <a:spcBef>
                <a:spcPts val="0"/>
              </a:spcBef>
              <a:spcAft>
                <a:spcPts val="0"/>
              </a:spcAft>
            </a:pPr>
            <a:r>
              <a:rPr lang="en-US" sz="1800" dirty="0">
                <a:effectLst/>
                <a:latin typeface="Calibri" panose="020F0502020204030204" pitchFamily="34" charset="0"/>
              </a:rPr>
              <a:t>In this exercise, you will deploy a Stream Analytics module to the Edge device and generate an alert notification if process control values are exceeded. You are provided a pre-created Linux based Azure VM configured as an IoT Edge device for the purpose of this lab.</a:t>
            </a:r>
          </a:p>
          <a:p>
            <a:pPr marL="0" marR="0">
              <a:spcBef>
                <a:spcPts val="0"/>
              </a:spcBef>
              <a:spcAft>
                <a:spcPts val="0"/>
              </a:spcAft>
            </a:pPr>
            <a:r>
              <a:rPr lang="en-US" sz="1800" dirty="0">
                <a:effectLst/>
                <a:latin typeface="Calibri" panose="020F0502020204030204" pitchFamily="34" charset="0"/>
              </a:rPr>
              <a:t> </a:t>
            </a:r>
          </a:p>
          <a:p>
            <a:pPr marL="0" marR="0">
              <a:spcBef>
                <a:spcPts val="0"/>
              </a:spcBef>
              <a:spcAft>
                <a:spcPts val="0"/>
              </a:spcAft>
            </a:pPr>
            <a:r>
              <a:rPr lang="en-US" sz="1800" dirty="0">
                <a:effectLst/>
                <a:latin typeface="Calibri" panose="020F0502020204030204" pitchFamily="34" charset="0"/>
              </a:rPr>
              <a:t>You will complete the following tasks as part of this exercise:</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Connect to IoT Edge VM</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Add an Edge Module to the Edge Device</a:t>
            </a:r>
          </a:p>
          <a:p>
            <a:pPr marL="285750" marR="0" indent="-285750">
              <a:spcBef>
                <a:spcPts val="0"/>
              </a:spcBef>
              <a:spcAft>
                <a:spcPts val="0"/>
              </a:spcAft>
              <a:buFont typeface="Arial" panose="020B0604020202020204" pitchFamily="34" charset="0"/>
              <a:buChar char="•"/>
            </a:pPr>
            <a:r>
              <a:rPr lang="en-US" sz="1800" dirty="0">
                <a:effectLst/>
                <a:latin typeface="Calibri" panose="020F0502020204030204" pitchFamily="34" charset="0"/>
              </a:rPr>
              <a:t>Deploy Azure Stream Analytics Edge Module to the Edge Device</a:t>
            </a:r>
          </a:p>
          <a:p>
            <a:endParaRPr lang="en-US" dirty="0"/>
          </a:p>
          <a:p>
            <a:pPr>
              <a:spcBef>
                <a:spcPts val="0"/>
              </a:spcBef>
              <a:spcAft>
                <a:spcPts val="1100"/>
              </a:spcAft>
            </a:pPr>
            <a:r>
              <a:rPr lang="en-US" sz="1800" b="1" dirty="0">
                <a:solidFill>
                  <a:srgbClr val="000000"/>
                </a:solidFill>
                <a:effectLst/>
                <a:latin typeface="Segoe UI Condensed"/>
              </a:rPr>
              <a:t>Exercise 5: Securing the IoT Solution</a:t>
            </a:r>
            <a:endParaRPr lang="en-US" sz="1800" dirty="0">
              <a:solidFill>
                <a:srgbClr val="000000"/>
              </a:solidFill>
              <a:effectLst/>
              <a:latin typeface="Segoe UI Condensed"/>
            </a:endParaRPr>
          </a:p>
          <a:p>
            <a:pPr>
              <a:spcBef>
                <a:spcPts val="0"/>
              </a:spcBef>
              <a:spcAft>
                <a:spcPts val="700"/>
              </a:spcAft>
            </a:pPr>
            <a:r>
              <a:rPr lang="en-US" sz="1800" dirty="0">
                <a:solidFill>
                  <a:srgbClr val="000000"/>
                </a:solidFill>
                <a:effectLst/>
                <a:latin typeface="Segoe UI Condensed"/>
              </a:rPr>
              <a:t>Scenario</a:t>
            </a:r>
          </a:p>
          <a:p>
            <a:pPr>
              <a:spcBef>
                <a:spcPts val="1500"/>
              </a:spcBef>
              <a:spcAft>
                <a:spcPts val="1500"/>
              </a:spcAft>
            </a:pPr>
            <a:r>
              <a:rPr lang="en-US" sz="1800" dirty="0">
                <a:solidFill>
                  <a:srgbClr val="000000"/>
                </a:solidFill>
                <a:effectLst/>
                <a:latin typeface="Segoe UI Condensed"/>
              </a:rPr>
              <a:t>With the IoT solution roll-out, CTO is concerned about the overall security, specifically around STRIDE threats (spoofing of user identity, tampering, repudiation, information disclosure, denial of service, the elevation of privilege).</a:t>
            </a:r>
          </a:p>
          <a:p>
            <a:pPr>
              <a:spcBef>
                <a:spcPts val="1500"/>
              </a:spcBef>
              <a:spcAft>
                <a:spcPts val="1500"/>
              </a:spcAft>
            </a:pPr>
            <a:r>
              <a:rPr lang="en-US" sz="1800" dirty="0">
                <a:solidFill>
                  <a:srgbClr val="000000"/>
                </a:solidFill>
                <a:effectLst/>
                <a:latin typeface="Segoe UI Condensed"/>
              </a:rPr>
              <a:t>How can you ensure that solution is secure end to end?</a:t>
            </a:r>
          </a:p>
          <a:p>
            <a:pPr>
              <a:spcBef>
                <a:spcPts val="0"/>
              </a:spcBef>
              <a:spcAft>
                <a:spcPts val="700"/>
              </a:spcAft>
            </a:pPr>
            <a:r>
              <a:rPr lang="en-US" sz="1800" dirty="0">
                <a:solidFill>
                  <a:srgbClr val="000000"/>
                </a:solidFill>
                <a:effectLst/>
                <a:latin typeface="Segoe UI Condensed"/>
              </a:rPr>
              <a:t>Overview</a:t>
            </a:r>
          </a:p>
          <a:p>
            <a:pPr>
              <a:spcBef>
                <a:spcPts val="1500"/>
              </a:spcBef>
              <a:spcAft>
                <a:spcPts val="1500"/>
              </a:spcAft>
            </a:pPr>
            <a:r>
              <a:rPr lang="en-US" sz="1800" dirty="0">
                <a:solidFill>
                  <a:srgbClr val="000000"/>
                </a:solidFill>
                <a:effectLst/>
                <a:latin typeface="Segoe UI Condensed"/>
              </a:rPr>
              <a:t>In this exercise, you will complete the following activities:</a:t>
            </a:r>
          </a:p>
          <a:p>
            <a:pPr marL="285750" indent="-285750">
              <a:spcBef>
                <a:spcPts val="1500"/>
              </a:spcBef>
              <a:spcAft>
                <a:spcPts val="1500"/>
              </a:spcAft>
              <a:buFont typeface="Arial" panose="020B0604020202020204" pitchFamily="34" charset="0"/>
              <a:buChar char="•"/>
            </a:pPr>
            <a:r>
              <a:rPr lang="en-US" sz="1800" dirty="0">
                <a:solidFill>
                  <a:srgbClr val="000000"/>
                </a:solidFill>
                <a:effectLst/>
                <a:latin typeface="Segoe UI Condensed"/>
              </a:rPr>
              <a:t>Enable Azure Security Center for IoT</a:t>
            </a:r>
          </a:p>
          <a:p>
            <a:pPr marL="285750" indent="-285750">
              <a:spcBef>
                <a:spcPts val="1500"/>
              </a:spcBef>
              <a:spcAft>
                <a:spcPts val="1500"/>
              </a:spcAft>
              <a:buFont typeface="Arial" panose="020B0604020202020204" pitchFamily="34" charset="0"/>
              <a:buChar char="•"/>
            </a:pPr>
            <a:r>
              <a:rPr lang="en-US" sz="1800" dirty="0">
                <a:solidFill>
                  <a:srgbClr val="000000"/>
                </a:solidFill>
                <a:effectLst/>
                <a:latin typeface="Segoe UI Condensed"/>
              </a:rPr>
              <a:t>Create a Security Module Twin</a:t>
            </a:r>
          </a:p>
          <a:p>
            <a:pPr marL="285750" indent="-285750">
              <a:spcBef>
                <a:spcPts val="1500"/>
              </a:spcBef>
              <a:spcAft>
                <a:spcPts val="1500"/>
              </a:spcAft>
              <a:buFont typeface="Arial" panose="020B0604020202020204" pitchFamily="34" charset="0"/>
              <a:buChar char="•"/>
            </a:pPr>
            <a:r>
              <a:rPr lang="en-US" sz="1800" dirty="0">
                <a:solidFill>
                  <a:srgbClr val="000000"/>
                </a:solidFill>
                <a:effectLst/>
                <a:latin typeface="Segoe UI Condensed"/>
              </a:rPr>
              <a:t>Install Security center Agent on a Linux Machine</a:t>
            </a:r>
          </a:p>
          <a:p>
            <a:pPr marL="285750" indent="-285750">
              <a:spcBef>
                <a:spcPts val="1500"/>
              </a:spcBef>
              <a:spcAft>
                <a:spcPts val="1500"/>
              </a:spcAft>
              <a:buFont typeface="Arial" panose="020B0604020202020204" pitchFamily="34" charset="0"/>
              <a:buChar char="•"/>
            </a:pPr>
            <a:r>
              <a:rPr lang="en-US" sz="1800" dirty="0">
                <a:solidFill>
                  <a:srgbClr val="000000"/>
                </a:solidFill>
                <a:effectLst/>
                <a:latin typeface="Segoe UI Condensed"/>
              </a:rPr>
              <a:t>Configure monitored resources</a:t>
            </a:r>
          </a:p>
          <a:p>
            <a:pPr marL="285750" indent="-285750">
              <a:spcBef>
                <a:spcPts val="1500"/>
              </a:spcBef>
              <a:spcAft>
                <a:spcPts val="1500"/>
              </a:spcAft>
              <a:buFont typeface="Arial" panose="020B0604020202020204" pitchFamily="34" charset="0"/>
              <a:buChar char="•"/>
            </a:pPr>
            <a:r>
              <a:rPr lang="en-US" sz="1800" dirty="0">
                <a:solidFill>
                  <a:srgbClr val="000000"/>
                </a:solidFill>
                <a:effectLst/>
                <a:latin typeface="Segoe UI Condensed"/>
              </a:rPr>
              <a:t>Create custom alerts</a:t>
            </a:r>
          </a:p>
          <a:p>
            <a:pPr marL="285750" indent="-285750">
              <a:spcBef>
                <a:spcPts val="1500"/>
              </a:spcBef>
              <a:spcAft>
                <a:spcPts val="1500"/>
              </a:spcAft>
              <a:buFont typeface="Arial" panose="020B0604020202020204" pitchFamily="34" charset="0"/>
              <a:buChar char="•"/>
            </a:pPr>
            <a:r>
              <a:rPr lang="en-US" sz="1800" dirty="0">
                <a:solidFill>
                  <a:srgbClr val="000000"/>
                </a:solidFill>
                <a:effectLst/>
                <a:latin typeface="Segoe UI Condensed"/>
              </a:rPr>
              <a:t>Review the alert in the Azure Security Center</a:t>
            </a:r>
            <a:endParaRPr lang="en-US" sz="1800" dirty="0">
              <a:solidFill>
                <a:srgbClr val="000000"/>
              </a:solidFill>
              <a:effectLst/>
              <a:latin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6F27A1F0-49ED-468D-8AED-D4716C3B901C}" type="slidenum">
              <a:rPr lang="en-US" smtClean="0"/>
              <a:t>20</a:t>
            </a:fld>
            <a:endParaRPr lang="en-US"/>
          </a:p>
        </p:txBody>
      </p:sp>
    </p:spTree>
    <p:extLst>
      <p:ext uri="{BB962C8B-B14F-4D97-AF65-F5344CB8AC3E}">
        <p14:creationId xmlns:p14="http://schemas.microsoft.com/office/powerpoint/2010/main" val="37058859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732DF6-4612-422F-94FE-313FED413155}" type="slidenum">
              <a:rPr lang="en-US" smtClean="0"/>
              <a:t>23</a:t>
            </a:fld>
            <a:endParaRPr lang="en-US"/>
          </a:p>
        </p:txBody>
      </p:sp>
    </p:spTree>
    <p:extLst>
      <p:ext uri="{BB962C8B-B14F-4D97-AF65-F5344CB8AC3E}">
        <p14:creationId xmlns:p14="http://schemas.microsoft.com/office/powerpoint/2010/main" val="19988020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732DF6-4612-422F-94FE-313FED413155}" type="slidenum">
              <a:rPr lang="en-US" smtClean="0"/>
              <a:t>24</a:t>
            </a:fld>
            <a:endParaRPr lang="en-US"/>
          </a:p>
        </p:txBody>
      </p:sp>
    </p:spTree>
    <p:extLst>
      <p:ext uri="{BB962C8B-B14F-4D97-AF65-F5344CB8AC3E}">
        <p14:creationId xmlns:p14="http://schemas.microsoft.com/office/powerpoint/2010/main" val="15376364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732DF6-4612-422F-94FE-313FED413155}" type="slidenum">
              <a:rPr lang="en-US" smtClean="0"/>
              <a:t>25</a:t>
            </a:fld>
            <a:endParaRPr lang="en-US"/>
          </a:p>
        </p:txBody>
      </p:sp>
    </p:spTree>
    <p:extLst>
      <p:ext uri="{BB962C8B-B14F-4D97-AF65-F5344CB8AC3E}">
        <p14:creationId xmlns:p14="http://schemas.microsoft.com/office/powerpoint/2010/main" val="398351401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BBFD914F-3EA8-4975-A8E6-11CB765E15C5}" type="slidenum">
              <a:rPr lang="en-US" smtClean="0"/>
              <a:t>29</a:t>
            </a:fld>
            <a:endParaRPr lang="en-US"/>
          </a:p>
        </p:txBody>
      </p:sp>
    </p:spTree>
    <p:extLst>
      <p:ext uri="{BB962C8B-B14F-4D97-AF65-F5344CB8AC3E}">
        <p14:creationId xmlns:p14="http://schemas.microsoft.com/office/powerpoint/2010/main" val="4009130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Header Placeholder 3"/>
          <p:cNvSpPr>
            <a:spLocks noGrp="1"/>
          </p:cNvSpPr>
          <p:nvPr>
            <p:ph type="hdr" sz="quarter" idx="10"/>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11"/>
          </p:nvPr>
        </p:nvSpPr>
        <p:spPr/>
        <p:txBody>
          <a:bodyPr/>
          <a:lstStyle/>
          <a:p>
            <a:pPr marL="398463"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a:t>
            </a:r>
          </a:p>
        </p:txBody>
      </p:sp>
      <p:sp>
        <p:nvSpPr>
          <p:cNvPr id="6" name="Date Placeholder 5"/>
          <p:cNvSpPr>
            <a:spLocks noGrp="1"/>
          </p:cNvSpPr>
          <p:nvPr>
            <p:ph type="dt" idx="12"/>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79C601B9-5273-467A-8E48-EC9939578C8F}"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11/4/2020 4:14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029160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6205643-E877-4983-A850-646E49ACBD6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038958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001713" y="2508250"/>
            <a:ext cx="7802562" cy="4389438"/>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05252" rtl="0" eaLnBrk="1" fontAlgn="auto" latinLnBrk="0" hangingPunct="1">
              <a:lnSpc>
                <a:spcPct val="100000"/>
              </a:lnSpc>
              <a:spcBef>
                <a:spcPts val="0"/>
              </a:spcBef>
              <a:spcAft>
                <a:spcPts val="0"/>
              </a:spcAft>
              <a:buClrTx/>
              <a:buSzTx/>
              <a:buFontTx/>
              <a:buNone/>
              <a:tabLst/>
              <a:defRPr/>
            </a:pPr>
            <a:fld id="{DC082077-7EE2-49ED-A526-7AC272A3F1E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rPr>
              <a:pPr marL="0" marR="0" lvl="0" indent="0" algn="r" defTabSz="90525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Segoe UI" panose="020B0502040204020203" pitchFamily="34" charset="0"/>
            </a:endParaRPr>
          </a:p>
        </p:txBody>
      </p:sp>
    </p:spTree>
    <p:extLst>
      <p:ext uri="{BB962C8B-B14F-4D97-AF65-F5344CB8AC3E}">
        <p14:creationId xmlns:p14="http://schemas.microsoft.com/office/powerpoint/2010/main" val="25282774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EFA97490-648E-46F9-9DEC-246D415E957E}"/>
              </a:ext>
            </a:extLst>
          </p:cNvPr>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900" kern="1200">
                <a:solidFill>
                  <a:schemeClr val="tx1"/>
                </a:solidFill>
                <a:effectLst/>
                <a:latin typeface="Segoe UI Light" pitchFamily="34" charset="0"/>
                <a:ea typeface="+mn-ea"/>
                <a:cs typeface="+mn-cs"/>
              </a:rPr>
              <a:t>Goal for Partner Hosted IoT In a Day: Show your customers how realistic it is for them to incorporate IoT into their business to alleviate concerns with adopting IoT.</a:t>
            </a:r>
          </a:p>
          <a:p>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Eligibility:</a:t>
            </a:r>
          </a:p>
          <a:p>
            <a:r>
              <a:rPr lang="en-US" dirty="0"/>
              <a:t>1) Be a Microsoft Azure Expert MSP (Managed Service Provider) partner</a:t>
            </a:r>
          </a:p>
          <a:p>
            <a:r>
              <a:rPr lang="en-US" dirty="0"/>
              <a:t>OR</a:t>
            </a:r>
          </a:p>
          <a:p>
            <a:r>
              <a:rPr lang="en-US" dirty="0"/>
              <a:t>2) Have a Microsoft Advanced Specialization in a </a:t>
            </a:r>
            <a:r>
              <a:rPr lang="en-US" dirty="0" err="1"/>
              <a:t>soluiton</a:t>
            </a:r>
            <a:r>
              <a:rPr lang="en-US" dirty="0"/>
              <a:t> area that aligns to the Azure Virtual Workshop topic</a:t>
            </a:r>
          </a:p>
          <a:p>
            <a:r>
              <a:rPr lang="en-US" dirty="0"/>
              <a:t>OR</a:t>
            </a:r>
          </a:p>
          <a:p>
            <a:r>
              <a:rPr lang="en-US" dirty="0"/>
              <a:t>3) Be a Microsoft Co-Sell Prioritized partner who is on-path to achieving a Microsoft Advanced Specialization in a solution area that </a:t>
            </a:r>
            <a:r>
              <a:rPr lang="en-US" dirty="0" err="1"/>
              <a:t>alighns</a:t>
            </a:r>
            <a:r>
              <a:rPr lang="en-US" dirty="0"/>
              <a:t> to the Azure Virtual Workshop Topic</a:t>
            </a:r>
          </a:p>
          <a:p>
            <a:r>
              <a:rPr lang="en-US" dirty="0"/>
              <a:t>(exception to 3 in cases where an Advanced Specialization in the application area is not yet available. Participant must have co-sell prioritized status in the geo where the event is run)</a:t>
            </a:r>
          </a:p>
        </p:txBody>
      </p:sp>
      <p:sp>
        <p:nvSpPr>
          <p:cNvPr id="4" name="Slide Number Placeholder 3"/>
          <p:cNvSpPr>
            <a:spLocks noGrp="1"/>
          </p:cNvSpPr>
          <p:nvPr>
            <p:ph type="sldNum" sz="quarter" idx="5"/>
          </p:nvPr>
        </p:nvSpPr>
        <p:spPr/>
        <p:txBody>
          <a:bodyPr/>
          <a:lstStyle/>
          <a:p>
            <a:fld id="{6F27A1F0-49ED-468D-8AED-D4716C3B901C}" type="slidenum">
              <a:rPr lang="en-US" smtClean="0"/>
              <a:t>7</a:t>
            </a:fld>
            <a:endParaRPr lang="en-US"/>
          </a:p>
        </p:txBody>
      </p:sp>
    </p:spTree>
    <p:extLst>
      <p:ext uri="{BB962C8B-B14F-4D97-AF65-F5344CB8AC3E}">
        <p14:creationId xmlns:p14="http://schemas.microsoft.com/office/powerpoint/2010/main" val="36441497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 business content</a:t>
            </a:r>
          </a:p>
          <a:p>
            <a:r>
              <a:rPr lang="en-US" dirty="0"/>
              <a:t>Sustainability and digital transformation </a:t>
            </a:r>
          </a:p>
          <a:p>
            <a:r>
              <a:rPr lang="en-US" dirty="0"/>
              <a:t>AM session drive to BMW (session 1 and session 4)</a:t>
            </a:r>
          </a:p>
          <a:p>
            <a:r>
              <a:rPr lang="en-US" dirty="0"/>
              <a:t>PM drive to ADS (session 5 and session 9) </a:t>
            </a:r>
          </a:p>
        </p:txBody>
      </p:sp>
      <p:sp>
        <p:nvSpPr>
          <p:cNvPr id="4" name="Slide Number Placeholder 3"/>
          <p:cNvSpPr>
            <a:spLocks noGrp="1"/>
          </p:cNvSpPr>
          <p:nvPr>
            <p:ph type="sldNum" sz="quarter" idx="5"/>
          </p:nvPr>
        </p:nvSpPr>
        <p:spPr/>
        <p:txBody>
          <a:bodyPr/>
          <a:lstStyle/>
          <a:p>
            <a:fld id="{B85E0CDD-36E4-44F4-A349-F09625D1881D}" type="slidenum">
              <a:rPr lang="en-US" smtClean="0"/>
              <a:t>12</a:t>
            </a:fld>
            <a:endParaRPr lang="en-US"/>
          </a:p>
        </p:txBody>
      </p:sp>
    </p:spTree>
    <p:extLst>
      <p:ext uri="{BB962C8B-B14F-4D97-AF65-F5344CB8AC3E}">
        <p14:creationId xmlns:p14="http://schemas.microsoft.com/office/powerpoint/2010/main" val="15949934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AM: business content</a:t>
            </a:r>
          </a:p>
          <a:p>
            <a:r>
              <a:rPr lang="en-US" dirty="0"/>
              <a:t>Sustainability and digital transformation </a:t>
            </a:r>
          </a:p>
          <a:p>
            <a:r>
              <a:rPr lang="en-US" dirty="0"/>
              <a:t>AM session drive to BMW (session 1 and session 4)</a:t>
            </a:r>
          </a:p>
          <a:p>
            <a:r>
              <a:rPr lang="en-US" dirty="0"/>
              <a:t>PM drive to ADS (session 5 and session 9) </a:t>
            </a:r>
          </a:p>
        </p:txBody>
      </p:sp>
      <p:sp>
        <p:nvSpPr>
          <p:cNvPr id="4" name="Slide Number Placeholder 3"/>
          <p:cNvSpPr>
            <a:spLocks noGrp="1"/>
          </p:cNvSpPr>
          <p:nvPr>
            <p:ph type="sldNum" sz="quarter" idx="5"/>
          </p:nvPr>
        </p:nvSpPr>
        <p:spPr/>
        <p:txBody>
          <a:bodyPr/>
          <a:lstStyle/>
          <a:p>
            <a:fld id="{B85E0CDD-36E4-44F4-A349-F09625D1881D}" type="slidenum">
              <a:rPr lang="en-US" smtClean="0"/>
              <a:t>13</a:t>
            </a:fld>
            <a:endParaRPr lang="en-US"/>
          </a:p>
        </p:txBody>
      </p:sp>
    </p:spTree>
    <p:extLst>
      <p:ext uri="{BB962C8B-B14F-4D97-AF65-F5344CB8AC3E}">
        <p14:creationId xmlns:p14="http://schemas.microsoft.com/office/powerpoint/2010/main" val="13745324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554D10EA-1412-4B6C-B093-0F3C4B64ECE5}" type="slidenum">
              <a:rPr lang="en-US" smtClean="0"/>
              <a:t>14</a:t>
            </a:fld>
            <a:endParaRPr lang="en-US"/>
          </a:p>
        </p:txBody>
      </p:sp>
    </p:spTree>
    <p:extLst>
      <p:ext uri="{BB962C8B-B14F-4D97-AF65-F5344CB8AC3E}">
        <p14:creationId xmlns:p14="http://schemas.microsoft.com/office/powerpoint/2010/main" val="22504485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Blog - </a:t>
            </a:r>
            <a:r>
              <a:rPr lang="en-US" b="0" i="0" dirty="0">
                <a:effectLst/>
                <a:latin typeface="Segoe UI" panose="020B0502040204020203" pitchFamily="34" charset="0"/>
                <a:hlinkClick r:id="rId3" tooltip="https://azure.microsoft.com/en-us/blog/iot-signals-research-edition-2-global-insights-for-2020-and-beyond/"/>
              </a:rPr>
              <a:t>https://azure.microsoft.com/en-us/blog/iot-signals-research-edition-2-global-insights-for-2020-and-beyond/</a:t>
            </a:r>
            <a:r>
              <a:rPr lang="en-US" b="0" i="0" dirty="0">
                <a:effectLst/>
                <a:latin typeface="Segoe UI" panose="020B0502040204020203" pitchFamily="34" charset="0"/>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effectLst/>
                <a:latin typeface="Segoe UI" panose="020B0502040204020203" pitchFamily="34" charset="0"/>
              </a:rPr>
              <a:t>Download IoT Signals edition 2 - </a:t>
            </a:r>
            <a:r>
              <a:rPr lang="en-US" b="0" i="0" dirty="0">
                <a:effectLst/>
                <a:latin typeface="Segoe UI" panose="020B0502040204020203" pitchFamily="34" charset="0"/>
                <a:hlinkClick r:id="rId4" tooltip="https://azure.microsoft.com/resources/iot-signals/"/>
              </a:rPr>
              <a:t>https://azure.microsoft.com/resources/iot-signals/</a:t>
            </a:r>
            <a:endParaRPr lang="en-US" b="0" i="0" dirty="0">
              <a:effectLst/>
              <a:latin typeface="Segoe UI" panose="020B0502040204020203" pitchFamily="34" charset="0"/>
            </a:endParaRPr>
          </a:p>
          <a:p>
            <a:endParaRPr lang="en-US" dirty="0"/>
          </a:p>
          <a:p>
            <a:pPr>
              <a:defRPr/>
            </a:pPr>
            <a:r>
              <a:rPr lang="en-US" dirty="0"/>
              <a:t>The IoT Signals Report is an annual report Microsoft does to better serve their partners and customers, as well as help business leaders develop their own IoT strategies. It's meant to spotlight </a:t>
            </a:r>
            <a:r>
              <a:rPr lang="en-US" b="1" dirty="0"/>
              <a:t>IoT adoption, challenges, trends, and opportunities</a:t>
            </a:r>
            <a:r>
              <a:rPr lang="en-US" dirty="0"/>
              <a:t>.</a:t>
            </a:r>
          </a:p>
          <a:p>
            <a:pPr>
              <a:defRPr/>
            </a:pPr>
            <a:endParaRPr lang="en-US" dirty="0"/>
          </a:p>
          <a:p>
            <a:pPr>
              <a:defRPr/>
            </a:pPr>
            <a:r>
              <a:rPr lang="en-US" dirty="0"/>
              <a:t>Download the report to see:</a:t>
            </a:r>
          </a:p>
          <a:p>
            <a:pPr marL="171450" indent="-171450">
              <a:buFontTx/>
              <a:buChar char="-"/>
              <a:defRPr/>
            </a:pPr>
            <a:r>
              <a:rPr lang="en-US" dirty="0"/>
              <a:t>Key things to know about IoT in 2020</a:t>
            </a:r>
          </a:p>
          <a:p>
            <a:pPr marL="171450" indent="-171450">
              <a:buFontTx/>
              <a:buChar char="-"/>
              <a:defRPr/>
            </a:pPr>
            <a:r>
              <a:rPr lang="en-US" dirty="0"/>
              <a:t>Insights, such as top reasons for IoT Adoption</a:t>
            </a:r>
          </a:p>
          <a:p>
            <a:pPr marL="171450" indent="-171450">
              <a:buFontTx/>
              <a:buChar char="-"/>
              <a:defRPr/>
            </a:pPr>
            <a:r>
              <a:rPr lang="en-US" dirty="0"/>
              <a:t>Breakout details by Industry: Retail, Healthcare, Energy, Manufacturing</a:t>
            </a:r>
          </a:p>
          <a:p>
            <a:pPr marL="171450" indent="-171450">
              <a:buFontTx/>
              <a:buChar char="-"/>
              <a:defRPr/>
            </a:pPr>
            <a:r>
              <a:rPr lang="en-US" dirty="0"/>
              <a:t>Trends by key technology areas: AI, IoT, Digital Twins</a:t>
            </a:r>
          </a:p>
        </p:txBody>
      </p:sp>
      <p:sp>
        <p:nvSpPr>
          <p:cNvPr id="4" name="Slide Number Placeholder 3"/>
          <p:cNvSpPr>
            <a:spLocks noGrp="1"/>
          </p:cNvSpPr>
          <p:nvPr>
            <p:ph type="sldNum" sz="quarter" idx="5"/>
          </p:nvPr>
        </p:nvSpPr>
        <p:spPr/>
        <p:txBody>
          <a:bodyPr/>
          <a:lstStyle/>
          <a:p>
            <a:fld id="{38560A90-B1DF-43E2-B04A-51872C4943E8}" type="slidenum">
              <a:rPr lang="en-US" smtClean="0"/>
              <a:t>16</a:t>
            </a:fld>
            <a:endParaRPr lang="en-US"/>
          </a:p>
        </p:txBody>
      </p:sp>
    </p:spTree>
    <p:extLst>
      <p:ext uri="{BB962C8B-B14F-4D97-AF65-F5344CB8AC3E}">
        <p14:creationId xmlns:p14="http://schemas.microsoft.com/office/powerpoint/2010/main" val="83344740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5.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52.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Master" Target="../slideMasters/slideMaster5.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Master" Target="../slideMasters/slideMaster5.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Master" Target="../slideMasters/slideMaster5.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Master" Target="../slideMasters/slideMaster5.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 Id="rId4" Type="http://schemas.openxmlformats.org/officeDocument/2006/relationships/image" Target="../media/image15.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6.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 Id="rId4" Type="http://schemas.openxmlformats.org/officeDocument/2006/relationships/image" Target="../media/image15.jpe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6.xml"/><Relationship Id="rId4" Type="http://schemas.openxmlformats.org/officeDocument/2006/relationships/image" Target="../media/image26.jpeg"/></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6.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png"/><Relationship Id="rId1" Type="http://schemas.openxmlformats.org/officeDocument/2006/relationships/slideMaster" Target="../slideMasters/slideMaster1.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Layouts/_rels/slideLayout190.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6.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6.xml"/></Relationships>
</file>

<file path=ppt/slideLayouts/_rels/slideLayout19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image" Target="../media/image44.png"/><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1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8.xml"/></Relationships>
</file>

<file path=ppt/slideLayouts/_rels/slideLayout225.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8.xml"/></Relationships>
</file>

<file path=ppt/slideLayouts/_rels/slideLayout22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22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8.xml"/></Relationships>
</file>

<file path=ppt/slideLayouts/_rels/slideLayout228.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Master" Target="../slideMasters/slideMaster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1.xml"/><Relationship Id="rId4" Type="http://schemas.openxmlformats.org/officeDocument/2006/relationships/image" Target="../media/image26.jpeg"/></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47.jpeg"/><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1.xml"/><Relationship Id="rId4" Type="http://schemas.openxmlformats.org/officeDocument/2006/relationships/image" Target="../media/image51.jpeg"/></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1.xml"/><Relationship Id="rId4" Type="http://schemas.openxmlformats.org/officeDocument/2006/relationships/image" Target="../media/image51.jpeg"/></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Master" Target="../slideMasters/slideMaster11.xml"/><Relationship Id="rId4" Type="http://schemas.openxmlformats.org/officeDocument/2006/relationships/image" Target="../media/image51.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Master" Target="../slideMasters/slideMaster11.xml"/><Relationship Id="rId4" Type="http://schemas.openxmlformats.org/officeDocument/2006/relationships/image" Target="../media/image57.jpeg"/></Relationships>
</file>

<file path=ppt/slideLayouts/_rels/slideLayout287.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Master" Target="../slideMasters/slideMaster11.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1.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Master" Target="../slideMasters/slideMaster11.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Master" Target="../slideMasters/slideMaster11.xml"/></Relationships>
</file>

<file path=ppt/slideLayouts/_rels/slideLayout326.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Master" Target="../slideMasters/slideMaster11.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3.xml.rels><?xml version="1.0" encoding="UTF-8" standalone="yes"?>
<Relationships xmlns="http://schemas.openxmlformats.org/package/2006/relationships"><Relationship Id="rId3" Type="http://schemas.openxmlformats.org/officeDocument/2006/relationships/image" Target="../media/image69.emf"/><Relationship Id="rId2" Type="http://schemas.openxmlformats.org/officeDocument/2006/relationships/image" Target="../media/image68.png"/><Relationship Id="rId1" Type="http://schemas.openxmlformats.org/officeDocument/2006/relationships/slideMaster" Target="../slideMasters/slideMaster11.xml"/></Relationships>
</file>

<file path=ppt/slideLayouts/_rels/slideLayout344.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Master" Target="../slideMasters/slideMaster11.xml"/><Relationship Id="rId1" Type="http://schemas.openxmlformats.org/officeDocument/2006/relationships/tags" Target="../tags/tag1.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46.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Master" Target="../slideMasters/slideMaster11.xml"/><Relationship Id="rId1" Type="http://schemas.openxmlformats.org/officeDocument/2006/relationships/tags" Target="../tags/tag2.xml"/></Relationships>
</file>

<file path=ppt/slideLayouts/_rels/slideLayout347.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Master" Target="../slideMasters/slideMaster11.xml"/><Relationship Id="rId1" Type="http://schemas.openxmlformats.org/officeDocument/2006/relationships/tags" Target="../tags/tag3.xml"/><Relationship Id="rId4" Type="http://schemas.openxmlformats.org/officeDocument/2006/relationships/image" Target="../media/image73.png"/></Relationships>
</file>

<file path=ppt/slideLayouts/_rels/slideLayout34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Master" Target="../slideMasters/slideMaster11.xml"/><Relationship Id="rId1" Type="http://schemas.openxmlformats.org/officeDocument/2006/relationships/tags" Target="../tags/tag4.xml"/><Relationship Id="rId4" Type="http://schemas.openxmlformats.org/officeDocument/2006/relationships/image" Target="../media/image73.png"/></Relationships>
</file>

<file path=ppt/slideLayouts/_rels/slideLayout34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5.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Master" Target="../slideMasters/slideMaster11.xml"/><Relationship Id="rId1" Type="http://schemas.openxmlformats.org/officeDocument/2006/relationships/tags" Target="../tags/tag6.xml"/></Relationships>
</file>

<file path=ppt/slideLayouts/_rels/slideLayout35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Master" Target="../slideMasters/slideMaster11.xml"/><Relationship Id="rId1" Type="http://schemas.openxmlformats.org/officeDocument/2006/relationships/tags" Target="../tags/tag7.xml"/><Relationship Id="rId4" Type="http://schemas.openxmlformats.org/officeDocument/2006/relationships/image" Target="../media/image70.jpeg"/></Relationships>
</file>

<file path=ppt/slideLayouts/_rels/slideLayout352.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Master" Target="../slideMasters/slideMaster11.xml"/><Relationship Id="rId1" Type="http://schemas.openxmlformats.org/officeDocument/2006/relationships/tags" Target="../tags/tag8.xml"/><Relationship Id="rId5" Type="http://schemas.openxmlformats.org/officeDocument/2006/relationships/image" Target="../media/image71.jpeg"/><Relationship Id="rId4" Type="http://schemas.openxmlformats.org/officeDocument/2006/relationships/image" Target="../media/image75.png"/></Relationships>
</file>

<file path=ppt/slideLayouts/_rels/slideLayout35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9.xml"/></Relationships>
</file>

<file path=ppt/slideLayouts/_rels/slideLayout35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0.xml"/></Relationships>
</file>

<file path=ppt/slideLayouts/_rels/slideLayout35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1.xml"/></Relationships>
</file>

<file path=ppt/slideLayouts/_rels/slideLayout35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2.xml"/></Relationships>
</file>

<file path=ppt/slideLayouts/_rels/slideLayout35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3.xml"/></Relationships>
</file>

<file path=ppt/slideLayouts/_rels/slideLayout35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4.xml"/></Relationships>
</file>

<file path=ppt/slideLayouts/_rels/slideLayout359.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11.xml"/><Relationship Id="rId1" Type="http://schemas.openxmlformats.org/officeDocument/2006/relationships/tags" Target="../tags/tag15.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11.xml"/><Relationship Id="rId1" Type="http://schemas.openxmlformats.org/officeDocument/2006/relationships/tags" Target="../tags/tag16.xml"/></Relationships>
</file>

<file path=ppt/slideLayouts/_rels/slideLayout36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11.xml"/><Relationship Id="rId1" Type="http://schemas.openxmlformats.org/officeDocument/2006/relationships/tags" Target="../tags/tag17.xml"/></Relationships>
</file>

<file path=ppt/slideLayouts/_rels/slideLayout362.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8.xml"/></Relationships>
</file>

<file path=ppt/slideLayouts/_rels/slideLayout363.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19.xml"/></Relationships>
</file>

<file path=ppt/slideLayouts/_rels/slideLayout364.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0.xml"/></Relationships>
</file>

<file path=ppt/slideLayouts/_rels/slideLayout365.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1.xml"/></Relationships>
</file>

<file path=ppt/slideLayouts/_rels/slideLayout36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2.xml"/></Relationships>
</file>

<file path=ppt/slideLayouts/_rels/slideLayout36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3.xml"/></Relationships>
</file>

<file path=ppt/slideLayouts/_rels/slideLayout36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4.xml"/></Relationships>
</file>

<file path=ppt/slideLayouts/_rels/slideLayout369.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5.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6.xml"/></Relationships>
</file>

<file path=ppt/slideLayouts/_rels/slideLayout371.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27.xml"/></Relationships>
</file>

<file path=ppt/slideLayouts/_rels/slideLayout372.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Master" Target="../slideMasters/slideMaster11.xml"/><Relationship Id="rId1" Type="http://schemas.openxmlformats.org/officeDocument/2006/relationships/tags" Target="../tags/tag28.xml"/></Relationships>
</file>

<file path=ppt/slideLayouts/_rels/slideLayout373.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Master" Target="../slideMasters/slideMaster11.xml"/><Relationship Id="rId1" Type="http://schemas.openxmlformats.org/officeDocument/2006/relationships/tags" Target="../tags/tag29.xml"/><Relationship Id="rId4" Type="http://schemas.openxmlformats.org/officeDocument/2006/relationships/image" Target="../media/image75.png"/></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Master" Target="../slideMasters/slideMaster11.xml"/><Relationship Id="rId1" Type="http://schemas.openxmlformats.org/officeDocument/2006/relationships/tags" Target="../tags/tag30.xml"/></Relationships>
</file>

<file path=ppt/slideLayouts/_rels/slideLayout3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Master" Target="../slideMasters/slideMaster11.xml"/><Relationship Id="rId1" Type="http://schemas.openxmlformats.org/officeDocument/2006/relationships/tags" Target="../tags/tag31.xml"/></Relationships>
</file>

<file path=ppt/slideLayouts/_rels/slideLayout376.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2.xml"/></Relationships>
</file>

<file path=ppt/slideLayouts/_rels/slideLayout377.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3.xml"/></Relationships>
</file>

<file path=ppt/slideLayouts/_rels/slideLayout378.xml.rels><?xml version="1.0" encoding="UTF-8" standalone="yes"?>
<Relationships xmlns="http://schemas.openxmlformats.org/package/2006/relationships"><Relationship Id="rId2" Type="http://schemas.openxmlformats.org/officeDocument/2006/relationships/slideMaster" Target="../slideMasters/slideMaster11.xml"/><Relationship Id="rId1" Type="http://schemas.openxmlformats.org/officeDocument/2006/relationships/tags" Target="../tags/tag34.xml"/></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Master" Target="../slideMasters/slideMaster12.xml"/><Relationship Id="rId1" Type="http://schemas.openxmlformats.org/officeDocument/2006/relationships/tags" Target="../tags/tag36.xml"/><Relationship Id="rId4" Type="http://schemas.openxmlformats.org/officeDocument/2006/relationships/image" Target="../media/image7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Master" Target="../slideMasters/slideMaster12.xml"/><Relationship Id="rId1" Type="http://schemas.openxmlformats.org/officeDocument/2006/relationships/tags" Target="../tags/tag37.xml"/><Relationship Id="rId4" Type="http://schemas.openxmlformats.org/officeDocument/2006/relationships/image" Target="../media/image79.pn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Master" Target="../slideMasters/slideMaster12.xml"/><Relationship Id="rId1" Type="http://schemas.openxmlformats.org/officeDocument/2006/relationships/tags" Target="../tags/tag38.xml"/><Relationship Id="rId4" Type="http://schemas.openxmlformats.org/officeDocument/2006/relationships/image" Target="../media/image73.pn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Master" Target="../slideMasters/slideMaster12.xml"/><Relationship Id="rId1" Type="http://schemas.openxmlformats.org/officeDocument/2006/relationships/tags" Target="../tags/tag39.xml"/><Relationship Id="rId4" Type="http://schemas.openxmlformats.org/officeDocument/2006/relationships/image" Target="../media/image73.pn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Master" Target="../slideMasters/slideMaster12.xml"/><Relationship Id="rId1" Type="http://schemas.openxmlformats.org/officeDocument/2006/relationships/tags" Target="../tags/tag40.xml"/></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Master" Target="../slideMasters/slideMaster12.xml"/><Relationship Id="rId1" Type="http://schemas.openxmlformats.org/officeDocument/2006/relationships/tags" Target="../tags/tag41.xml"/></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Master" Target="../slideMasters/slideMaster12.xml"/><Relationship Id="rId1" Type="http://schemas.openxmlformats.org/officeDocument/2006/relationships/tags" Target="../tags/tag42.xml"/><Relationship Id="rId4" Type="http://schemas.openxmlformats.org/officeDocument/2006/relationships/image" Target="../media/image70.jpeg"/></Relationships>
</file>

<file path=ppt/slideLayouts/_rels/slideLayout386.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Master" Target="../slideMasters/slideMaster12.xml"/><Relationship Id="rId1" Type="http://schemas.openxmlformats.org/officeDocument/2006/relationships/tags" Target="../tags/tag43.xml"/><Relationship Id="rId5" Type="http://schemas.openxmlformats.org/officeDocument/2006/relationships/image" Target="../media/image71.jpeg"/><Relationship Id="rId4" Type="http://schemas.openxmlformats.org/officeDocument/2006/relationships/image" Target="../media/image75.png"/></Relationships>
</file>

<file path=ppt/slideLayouts/_rels/slideLayout38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4.xml"/></Relationships>
</file>

<file path=ppt/slideLayouts/_rels/slideLayout38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5.xml"/></Relationships>
</file>

<file path=ppt/slideLayouts/_rels/slideLayout38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6.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7.xml"/></Relationships>
</file>

<file path=ppt/slideLayouts/_rels/slideLayout39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8.xml"/></Relationships>
</file>

<file path=ppt/slideLayouts/_rels/slideLayout39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49.xml"/></Relationships>
</file>

<file path=ppt/slideLayouts/_rels/slideLayout39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50.xml"/></Relationships>
</file>

<file path=ppt/slideLayouts/_rels/slideLayout39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12.xml"/><Relationship Id="rId1" Type="http://schemas.openxmlformats.org/officeDocument/2006/relationships/tags" Target="../tags/tag51.xml"/></Relationships>
</file>

<file path=ppt/slideLayouts/_rels/slideLayout39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12.xml"/><Relationship Id="rId1" Type="http://schemas.openxmlformats.org/officeDocument/2006/relationships/tags" Target="../tags/tag52.xml"/></Relationships>
</file>

<file path=ppt/slideLayouts/_rels/slideLayout39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12.xml"/><Relationship Id="rId1" Type="http://schemas.openxmlformats.org/officeDocument/2006/relationships/tags" Target="../tags/tag53.xml"/></Relationships>
</file>

<file path=ppt/slideLayouts/_rels/slideLayout39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54.xml"/></Relationships>
</file>

<file path=ppt/slideLayouts/_rels/slideLayout398.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55.xml"/></Relationships>
</file>

<file path=ppt/slideLayouts/_rels/slideLayout399.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56.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57.xml"/></Relationships>
</file>

<file path=ppt/slideLayouts/_rels/slideLayout401.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58.xml"/></Relationships>
</file>

<file path=ppt/slideLayouts/_rels/slideLayout40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59.xml"/></Relationships>
</file>

<file path=ppt/slideLayouts/_rels/slideLayout40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60.xml"/></Relationships>
</file>

<file path=ppt/slideLayouts/_rels/slideLayout404.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61.xml"/></Relationships>
</file>

<file path=ppt/slideLayouts/_rels/slideLayout405.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62.xml"/></Relationships>
</file>

<file path=ppt/slideLayouts/_rels/slideLayout406.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63.xml"/></Relationships>
</file>

<file path=ppt/slideLayouts/_rels/slideLayout407.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64.xml"/></Relationships>
</file>

<file path=ppt/slideLayouts/_rels/slideLayout40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Master" Target="../slideMasters/slideMaster12.xml"/><Relationship Id="rId1" Type="http://schemas.openxmlformats.org/officeDocument/2006/relationships/tags" Target="../tags/tag65.xml"/><Relationship Id="rId4" Type="http://schemas.openxmlformats.org/officeDocument/2006/relationships/image" Target="../media/image79.png"/></Relationships>
</file>

<file path=ppt/slideLayouts/_rels/slideLayout409.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Master" Target="../slideMasters/slideMaster12.xml"/><Relationship Id="rId1" Type="http://schemas.openxmlformats.org/officeDocument/2006/relationships/tags" Target="../tags/tag66.xml"/><Relationship Id="rId4" Type="http://schemas.openxmlformats.org/officeDocument/2006/relationships/image" Target="../media/image75.png"/></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Master" Target="../slideMasters/slideMaster12.xml"/><Relationship Id="rId1" Type="http://schemas.openxmlformats.org/officeDocument/2006/relationships/tags" Target="../tags/tag67.xml"/></Relationships>
</file>

<file path=ppt/slideLayouts/_rels/slideLayout4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Master" Target="../slideMasters/slideMaster12.xml"/><Relationship Id="rId1" Type="http://schemas.openxmlformats.org/officeDocument/2006/relationships/tags" Target="../tags/tag68.xml"/></Relationships>
</file>

<file path=ppt/slideLayouts/_rels/slideLayout412.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69.xml"/></Relationships>
</file>

<file path=ppt/slideLayouts/_rels/slideLayout413.xml.rels><?xml version="1.0" encoding="UTF-8" standalone="yes"?>
<Relationships xmlns="http://schemas.openxmlformats.org/package/2006/relationships"><Relationship Id="rId2" Type="http://schemas.openxmlformats.org/officeDocument/2006/relationships/slideMaster" Target="../slideMasters/slideMaster12.xml"/><Relationship Id="rId1" Type="http://schemas.openxmlformats.org/officeDocument/2006/relationships/tags" Target="../tags/tag70.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16.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Master" Target="../slideMasters/slideMaster13.xml"/><Relationship Id="rId1" Type="http://schemas.openxmlformats.org/officeDocument/2006/relationships/tags" Target="../tags/tag72.xml"/><Relationship Id="rId4" Type="http://schemas.openxmlformats.org/officeDocument/2006/relationships/image" Target="../media/image79.png"/></Relationships>
</file>

<file path=ppt/slideLayouts/_rels/slideLayout417.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slideMaster" Target="../slideMasters/slideMaster13.xml"/><Relationship Id="rId1" Type="http://schemas.openxmlformats.org/officeDocument/2006/relationships/tags" Target="../tags/tag73.xml"/><Relationship Id="rId4" Type="http://schemas.openxmlformats.org/officeDocument/2006/relationships/image" Target="../media/image79.png"/></Relationships>
</file>

<file path=ppt/slideLayouts/_rels/slideLayout418.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slideMaster" Target="../slideMasters/slideMaster13.xml"/><Relationship Id="rId1" Type="http://schemas.openxmlformats.org/officeDocument/2006/relationships/tags" Target="../tags/tag74.xml"/><Relationship Id="rId4" Type="http://schemas.openxmlformats.org/officeDocument/2006/relationships/image" Target="../media/image73.png"/></Relationships>
</file>

<file path=ppt/slideLayouts/_rels/slideLayout419.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slideMaster" Target="../slideMasters/slideMaster13.xml"/><Relationship Id="rId1" Type="http://schemas.openxmlformats.org/officeDocument/2006/relationships/tags" Target="../tags/tag75.xml"/><Relationship Id="rId4" Type="http://schemas.openxmlformats.org/officeDocument/2006/relationships/image" Target="../media/image73.png"/></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Master" Target="../slideMasters/slideMaster13.xml"/><Relationship Id="rId1" Type="http://schemas.openxmlformats.org/officeDocument/2006/relationships/tags" Target="../tags/tag76.xml"/></Relationships>
</file>

<file path=ppt/slideLayouts/_rels/slideLayout42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Master" Target="../slideMasters/slideMaster13.xml"/><Relationship Id="rId1" Type="http://schemas.openxmlformats.org/officeDocument/2006/relationships/tags" Target="../tags/tag77.xml"/></Relationships>
</file>

<file path=ppt/slideLayouts/_rels/slideLayout42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Master" Target="../slideMasters/slideMaster13.xml"/><Relationship Id="rId1" Type="http://schemas.openxmlformats.org/officeDocument/2006/relationships/tags" Target="../tags/tag78.xml"/><Relationship Id="rId4" Type="http://schemas.openxmlformats.org/officeDocument/2006/relationships/image" Target="../media/image70.jpeg"/></Relationships>
</file>

<file path=ppt/slideLayouts/_rels/slideLayout423.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slideMaster" Target="../slideMasters/slideMaster13.xml"/><Relationship Id="rId1" Type="http://schemas.openxmlformats.org/officeDocument/2006/relationships/tags" Target="../tags/tag79.xml"/><Relationship Id="rId5" Type="http://schemas.openxmlformats.org/officeDocument/2006/relationships/image" Target="../media/image71.jpeg"/><Relationship Id="rId4" Type="http://schemas.openxmlformats.org/officeDocument/2006/relationships/image" Target="../media/image75.png"/></Relationships>
</file>

<file path=ppt/slideLayouts/_rels/slideLayout42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80.xml"/></Relationships>
</file>

<file path=ppt/slideLayouts/_rels/slideLayout42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81.xml"/></Relationships>
</file>

<file path=ppt/slideLayouts/_rels/slideLayout426.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82.xml"/></Relationships>
</file>

<file path=ppt/slideLayouts/_rels/slideLayout427.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83.xml"/></Relationships>
</file>

<file path=ppt/slideLayouts/_rels/slideLayout428.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84.xml"/></Relationships>
</file>

<file path=ppt/slideLayouts/_rels/slideLayout429.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8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86.xml"/></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13.xml"/><Relationship Id="rId1" Type="http://schemas.openxmlformats.org/officeDocument/2006/relationships/tags" Target="../tags/tag87.xml"/></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13.xml"/><Relationship Id="rId1" Type="http://schemas.openxmlformats.org/officeDocument/2006/relationships/tags" Target="../tags/tag88.xml"/></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slideMaster" Target="../slideMasters/slideMaster13.xml"/><Relationship Id="rId1" Type="http://schemas.openxmlformats.org/officeDocument/2006/relationships/tags" Target="../tags/tag89.xml"/></Relationships>
</file>

<file path=ppt/slideLayouts/_rels/slideLayout43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90.xml"/></Relationships>
</file>

<file path=ppt/slideLayouts/_rels/slideLayout435.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91.xml"/></Relationships>
</file>

<file path=ppt/slideLayouts/_rels/slideLayout436.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92.xml"/></Relationships>
</file>

<file path=ppt/slideLayouts/_rels/slideLayout437.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93.xml"/></Relationships>
</file>

<file path=ppt/slideLayouts/_rels/slideLayout438.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94.xml"/></Relationships>
</file>

<file path=ppt/slideLayouts/_rels/slideLayout439.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9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96.xml"/></Relationships>
</file>

<file path=ppt/slideLayouts/_rels/slideLayout441.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97.xml"/></Relationships>
</file>

<file path=ppt/slideLayouts/_rels/slideLayout442.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98.xml"/></Relationships>
</file>

<file path=ppt/slideLayouts/_rels/slideLayout443.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99.xml"/></Relationships>
</file>

<file path=ppt/slideLayouts/_rels/slideLayout444.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00.xml"/></Relationships>
</file>

<file path=ppt/slideLayouts/_rels/slideLayout4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slideMaster" Target="../slideMasters/slideMaster13.xml"/><Relationship Id="rId1" Type="http://schemas.openxmlformats.org/officeDocument/2006/relationships/tags" Target="../tags/tag101.xml"/><Relationship Id="rId4" Type="http://schemas.openxmlformats.org/officeDocument/2006/relationships/image" Target="../media/image79.png"/></Relationships>
</file>

<file path=ppt/slideLayouts/_rels/slideLayout446.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slideMaster" Target="../slideMasters/slideMaster13.xml"/><Relationship Id="rId1" Type="http://schemas.openxmlformats.org/officeDocument/2006/relationships/tags" Target="../tags/tag102.xml"/><Relationship Id="rId4" Type="http://schemas.openxmlformats.org/officeDocument/2006/relationships/image" Target="../media/image75.png"/></Relationships>
</file>

<file path=ppt/slideLayouts/_rels/slideLayout447.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slideMaster" Target="../slideMasters/slideMaster13.xml"/><Relationship Id="rId1" Type="http://schemas.openxmlformats.org/officeDocument/2006/relationships/tags" Target="../tags/tag103.xml"/></Relationships>
</file>

<file path=ppt/slideLayouts/_rels/slideLayout4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slideMaster" Target="../slideMasters/slideMaster13.xml"/><Relationship Id="rId1" Type="http://schemas.openxmlformats.org/officeDocument/2006/relationships/tags" Target="../tags/tag104.xml"/></Relationships>
</file>

<file path=ppt/slideLayouts/_rels/slideLayout449.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0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2" Type="http://schemas.openxmlformats.org/officeDocument/2006/relationships/slideMaster" Target="../slideMasters/slideMaster13.xml"/><Relationship Id="rId1" Type="http://schemas.openxmlformats.org/officeDocument/2006/relationships/tags" Target="../tags/tag106.xml"/></Relationships>
</file>

<file path=ppt/slideLayouts/_rels/slideLayout451.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14.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2.jpg"/><Relationship Id="rId1" Type="http://schemas.openxmlformats.org/officeDocument/2006/relationships/slideMaster" Target="../slideMasters/slideMaster14.xml"/></Relationships>
</file>

<file path=ppt/slideLayouts/_rels/slideLayout453.xml.rels><?xml version="1.0" encoding="UTF-8" standalone="yes"?>
<Relationships xmlns="http://schemas.openxmlformats.org/package/2006/relationships"><Relationship Id="rId3" Type="http://schemas.openxmlformats.org/officeDocument/2006/relationships/image" Target="../media/image81.emf"/><Relationship Id="rId2" Type="http://schemas.openxmlformats.org/officeDocument/2006/relationships/image" Target="../media/image83.jpg"/><Relationship Id="rId1" Type="http://schemas.openxmlformats.org/officeDocument/2006/relationships/slideMaster" Target="../slideMasters/slideMaster14.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14.xml"/></Relationships>
</file>

<file path=ppt/slideLayouts/_rels/slideLayout455.xml.rels><?xml version="1.0" encoding="UTF-8" standalone="yes"?>
<Relationships xmlns="http://schemas.openxmlformats.org/package/2006/relationships"><Relationship Id="rId2" Type="http://schemas.openxmlformats.org/officeDocument/2006/relationships/image" Target="../media/image83.jpg"/><Relationship Id="rId1" Type="http://schemas.openxmlformats.org/officeDocument/2006/relationships/slideMaster" Target="../slideMasters/slideMaster14.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14.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image" Target="../media/image81.emf"/><Relationship Id="rId1" Type="http://schemas.openxmlformats.org/officeDocument/2006/relationships/slideMaster" Target="../slideMasters/slideMaster14.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7.xml.rels><?xml version="1.0" encoding="UTF-8" standalone="yes"?>
<Relationships xmlns="http://schemas.openxmlformats.org/package/2006/relationships"><Relationship Id="rId2" Type="http://schemas.openxmlformats.org/officeDocument/2006/relationships/image" Target="../media/image84.jpg"/><Relationship Id="rId1" Type="http://schemas.openxmlformats.org/officeDocument/2006/relationships/slideMaster" Target="../slideMasters/slideMaster14.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1.xml.rels><?xml version="1.0" encoding="UTF-8" standalone="yes"?>
<Relationships xmlns="http://schemas.openxmlformats.org/package/2006/relationships"><Relationship Id="rId2" Type="http://schemas.openxmlformats.org/officeDocument/2006/relationships/image" Target="../media/image81.emf"/><Relationship Id="rId1" Type="http://schemas.openxmlformats.org/officeDocument/2006/relationships/slideMaster" Target="../slideMasters/slideMaster14.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7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5.png"/><Relationship Id="rId1" Type="http://schemas.openxmlformats.org/officeDocument/2006/relationships/slideMaster" Target="../slideMasters/slideMaster15.xml"/><Relationship Id="rId6" Type="http://schemas.openxmlformats.org/officeDocument/2006/relationships/hyperlink" Target="https://www.hypothesisgroup.com/" TargetMode="External"/><Relationship Id="rId5" Type="http://schemas.openxmlformats.org/officeDocument/2006/relationships/image" Target="../media/image86.png"/><Relationship Id="rId4" Type="http://schemas.openxmlformats.org/officeDocument/2006/relationships/image" Target="../media/image29.emf"/></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15.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483.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Master" Target="../slideMasters/slideMaster16.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29.emf"/><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5889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79826692"/>
      </p:ext>
    </p:extLst>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54061"/>
          </a:xfrm>
        </p:spPr>
        <p:txBody>
          <a:bodyPr/>
          <a:lstStyle/>
          <a:p>
            <a:r>
              <a:rPr lang="en-US"/>
              <a:t>Click to edit Master title style</a:t>
            </a:r>
          </a:p>
        </p:txBody>
      </p:sp>
    </p:spTree>
    <p:extLst>
      <p:ext uri="{BB962C8B-B14F-4D97-AF65-F5344CB8AC3E}">
        <p14:creationId xmlns:p14="http://schemas.microsoft.com/office/powerpoint/2010/main" val="406821727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307804"/>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4061"/>
          </a:xfrm>
        </p:spPr>
        <p:txBody>
          <a:bodyPr/>
          <a:lstStyle/>
          <a:p>
            <a:r>
              <a:rPr lang="en-US"/>
              <a:t>Click to edit Master title style</a:t>
            </a:r>
          </a:p>
        </p:txBody>
      </p:sp>
    </p:spTree>
    <p:extLst>
      <p:ext uri="{BB962C8B-B14F-4D97-AF65-F5344CB8AC3E}">
        <p14:creationId xmlns:p14="http://schemas.microsoft.com/office/powerpoint/2010/main" val="356045636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7"/>
            <a:ext cx="2532888" cy="615609"/>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4061"/>
          </a:xfrm>
        </p:spPr>
        <p:txBody>
          <a:bodyPr/>
          <a:lstStyle/>
          <a:p>
            <a:r>
              <a:rPr lang="en-US"/>
              <a:t>Click to edit Master title style</a:t>
            </a:r>
          </a:p>
        </p:txBody>
      </p:sp>
    </p:spTree>
    <p:extLst>
      <p:ext uri="{BB962C8B-B14F-4D97-AF65-F5344CB8AC3E}">
        <p14:creationId xmlns:p14="http://schemas.microsoft.com/office/powerpoint/2010/main" val="369635858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4"/>
            <a:ext cx="3494088" cy="307804"/>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539192660"/>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8121"/>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69353"/>
          </a:xfrm>
        </p:spPr>
        <p:txBody>
          <a:bodyPr/>
          <a:lstStyle>
            <a:lvl1pPr marL="0" indent="0">
              <a:spcAft>
                <a:spcPts val="1200"/>
              </a:spcAft>
              <a:buNone/>
              <a:defRPr sz="2400"/>
            </a:lvl1pPr>
            <a:lvl2pPr marL="228556"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4"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7862942"/>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33981710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3211963"/>
            <a:ext cx="6669658" cy="430901"/>
          </a:xfrm>
        </p:spPr>
        <p:txBody>
          <a:bodyPr anchor="ctr" anchorCtr="0"/>
          <a:lstStyle>
            <a:lvl1pPr marL="0" indent="0">
              <a:spcAft>
                <a:spcPts val="1200"/>
              </a:spcAft>
              <a:buNone/>
              <a:defRPr sz="2800"/>
            </a:lvl1pPr>
            <a:lvl2pPr marL="228556"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3150383"/>
            <a:ext cx="3183637" cy="554061"/>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15588319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1963"/>
            <a:ext cx="6667500" cy="430901"/>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0383"/>
            <a:ext cx="3182027" cy="554061"/>
          </a:xfrm>
        </p:spPr>
        <p:txBody>
          <a:bodyPr anchor="ctr"/>
          <a:lstStyle>
            <a:lvl1pPr>
              <a:defRPr/>
            </a:lvl1pPr>
          </a:lstStyle>
          <a:p>
            <a:r>
              <a:rPr lang="en-US"/>
              <a:t>Title</a:t>
            </a:r>
          </a:p>
        </p:txBody>
      </p:sp>
    </p:spTree>
    <p:extLst>
      <p:ext uri="{BB962C8B-B14F-4D97-AF65-F5344CB8AC3E}">
        <p14:creationId xmlns:p14="http://schemas.microsoft.com/office/powerpoint/2010/main" val="130983511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5769209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16773807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514301370"/>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8279666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6898457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664396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83723114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6227365"/>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4375589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8195596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4"/>
            <a:ext cx="10058400" cy="554061"/>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112" indent="0">
              <a:buNone/>
              <a:defRPr sz="2000" b="1"/>
            </a:lvl2pPr>
            <a:lvl3pPr marL="914225" indent="0">
              <a:buNone/>
              <a:defRPr sz="1800" b="1"/>
            </a:lvl3pPr>
            <a:lvl4pPr marL="1371337" indent="0">
              <a:buNone/>
              <a:defRPr sz="1600" b="1"/>
            </a:lvl4pPr>
            <a:lvl5pPr marL="1828449" indent="0">
              <a:buNone/>
              <a:defRPr sz="1600" b="1"/>
            </a:lvl5pPr>
            <a:lvl6pPr marL="2285561" indent="0">
              <a:buNone/>
              <a:defRPr sz="1600" b="1"/>
            </a:lvl6pPr>
            <a:lvl7pPr marL="2742674" indent="0">
              <a:buNone/>
              <a:defRPr sz="1600" b="1"/>
            </a:lvl7pPr>
            <a:lvl8pPr marL="3199785" indent="0">
              <a:buNone/>
              <a:defRPr sz="1600" b="1"/>
            </a:lvl8pPr>
            <a:lvl9pPr marL="3656897"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350540695"/>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1E41-7C9A-45AB-9E38-7ACD61C41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0B0AC-B43D-4029-A122-E3F2F32840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6A1AE-C60A-41F4-808C-F70DFEBB20D6}"/>
              </a:ext>
            </a:extLst>
          </p:cNvPr>
          <p:cNvSpPr>
            <a:spLocks noGrp="1"/>
          </p:cNvSpPr>
          <p:nvPr>
            <p:ph type="dt" sz="half" idx="10"/>
          </p:nvPr>
        </p:nvSpPr>
        <p:spPr/>
        <p:txBody>
          <a:bodyPr/>
          <a:lstStyle/>
          <a:p>
            <a:fld id="{5ACAADAA-B580-497C-B72E-1B3FFE474F4D}" type="datetimeFigureOut">
              <a:rPr lang="en-US" smtClean="0"/>
              <a:t>11/4/2020</a:t>
            </a:fld>
            <a:endParaRPr lang="en-US"/>
          </a:p>
        </p:txBody>
      </p:sp>
      <p:sp>
        <p:nvSpPr>
          <p:cNvPr id="5" name="Footer Placeholder 4">
            <a:extLst>
              <a:ext uri="{FF2B5EF4-FFF2-40B4-BE49-F238E27FC236}">
                <a16:creationId xmlns:a16="http://schemas.microsoft.com/office/drawing/2014/main" id="{C7FFBC26-A9B9-4A55-A851-51FB8F1CD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35C58-0759-45B3-8B2F-94125EBC0D3C}"/>
              </a:ext>
            </a:extLst>
          </p:cNvPr>
          <p:cNvSpPr>
            <a:spLocks noGrp="1"/>
          </p:cNvSpPr>
          <p:nvPr>
            <p:ph type="sldNum" sz="quarter" idx="12"/>
          </p:nvPr>
        </p:nvSpPr>
        <p:spPr/>
        <p:txBody>
          <a:bodyPr/>
          <a:lstStyle/>
          <a:p>
            <a:fld id="{66ED684E-61C6-41EB-BC2A-8A29F0E82502}" type="slidenum">
              <a:rPr lang="en-US" smtClean="0"/>
              <a:t>‹#›</a:t>
            </a:fld>
            <a:endParaRPr lang="en-US"/>
          </a:p>
        </p:txBody>
      </p:sp>
    </p:spTree>
    <p:extLst>
      <p:ext uri="{BB962C8B-B14F-4D97-AF65-F5344CB8AC3E}">
        <p14:creationId xmlns:p14="http://schemas.microsoft.com/office/powerpoint/2010/main" val="4114742593"/>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8"/>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3528"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482" marR="0" indent="-166482" algn="l" defTabSz="498507" rtl="0" eaLnBrk="1" fontAlgn="auto" latinLnBrk="0" hangingPunct="1">
              <a:lnSpc>
                <a:spcPct val="114000"/>
              </a:lnSpc>
              <a:spcBef>
                <a:spcPts val="1175"/>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434" indent="-280064" algn="l" defTabSz="498507" rtl="0" eaLnBrk="1" latinLnBrk="0" hangingPunct="1">
              <a:lnSpc>
                <a:spcPct val="114000"/>
              </a:lnSpc>
              <a:spcBef>
                <a:spcPts val="1175"/>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803" indent="-280064" algn="l" defTabSz="498507" rtl="0" eaLnBrk="1" latinLnBrk="0" hangingPunct="1">
              <a:lnSpc>
                <a:spcPct val="114000"/>
              </a:lnSpc>
              <a:spcBef>
                <a:spcPts val="1175"/>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730" indent="-280064" algn="l" defTabSz="498507" rtl="0" eaLnBrk="1" latinLnBrk="0" hangingPunct="1">
              <a:lnSpc>
                <a:spcPct val="114000"/>
              </a:lnSpc>
              <a:spcBef>
                <a:spcPts val="1175"/>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482" lvl="0" indent="-166482" algn="l" defTabSz="498507"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21" lvl="1" indent="-171150" algn="l" defTabSz="498507" rtl="0" eaLnBrk="1" latinLnBrk="0" hangingPunct="1">
              <a:spcBef>
                <a:spcPct val="20000"/>
              </a:spcBef>
              <a:buClr>
                <a:schemeClr val="accent4"/>
              </a:buClr>
              <a:buFont typeface="Arial" panose="020B0604020202020204" pitchFamily="34" charset="0"/>
              <a:buChar char="•"/>
            </a:pPr>
            <a:r>
              <a:rPr lang="en-US"/>
              <a:t>Level 2</a:t>
            </a:r>
          </a:p>
          <a:p>
            <a:pPr marL="501003" lvl="2" indent="-174260" algn="l" defTabSz="498507" rtl="0" eaLnBrk="1" latinLnBrk="0" hangingPunct="1">
              <a:spcBef>
                <a:spcPct val="20000"/>
              </a:spcBef>
              <a:buClr>
                <a:schemeClr val="accent4"/>
              </a:buClr>
              <a:buFont typeface="Arial" panose="020B0604020202020204" pitchFamily="34" charset="0"/>
              <a:buChar char="•"/>
            </a:pPr>
            <a:r>
              <a:rPr lang="en-US"/>
              <a:t>Level 3</a:t>
            </a:r>
          </a:p>
          <a:p>
            <a:pPr marL="622363" lvl="3" indent="-130696" algn="l" defTabSz="498507"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566535629"/>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34831370"/>
      </p:ext>
    </p:extLst>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96316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2"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7"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8"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4"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5"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6"/>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2"/>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5"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3193448795"/>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8"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8"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8" y="1816002"/>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8"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6"/>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8" y="2385918"/>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8" y="1246086"/>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4086518995"/>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8"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8"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8" y="1816002"/>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8"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6"/>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8" y="2385918"/>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8" y="1246086"/>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022209498"/>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userDrawn="1">
  <p:cSld name="1_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6956" indent="-171417">
              <a:buFont typeface="Wingdings" panose="05000000000000000000" pitchFamily="2" charset="2"/>
              <a:buChar char=""/>
              <a:defRPr sz="2000" b="0"/>
            </a:lvl2pPr>
            <a:lvl3pPr marL="639640" indent="-188876">
              <a:buFont typeface="Wingdings" panose="05000000000000000000" pitchFamily="2" charset="2"/>
              <a:buChar char=""/>
              <a:tabLst/>
              <a:defRPr sz="1600" b="0"/>
            </a:lvl3pPr>
            <a:lvl4pPr marL="828516" indent="-176180">
              <a:buFont typeface="Wingdings" panose="05000000000000000000" pitchFamily="2" charset="2"/>
              <a:buChar char=""/>
              <a:defRPr sz="1400" b="0"/>
            </a:lvl4pPr>
            <a:lvl5pPr marL="1023741" indent="-169830">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3"/>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5"/>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04020598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1"/>
            <a:ext cx="10981222" cy="1119281"/>
          </a:xfrm>
        </p:spPr>
        <p:txBody>
          <a:bodyPr wrap="square" lIns="0" tIns="0" rIns="0" bIns="0">
            <a:spAutoFit/>
          </a:bodyPr>
          <a:lstStyle>
            <a:lvl1pPr marL="0" marR="0" indent="0" algn="l" defTabSz="914016"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0">
                <a:solidFill>
                  <a:srgbClr val="000000"/>
                </a:solidFill>
              </a:defRPr>
            </a:lvl3pPr>
            <a:lvl4pPr marL="672032" indent="0">
              <a:spcBef>
                <a:spcPts val="0"/>
              </a:spcBef>
              <a:spcAft>
                <a:spcPts val="1272"/>
              </a:spcAft>
              <a:buNone/>
              <a:defRPr sz="1961"/>
            </a:lvl4pPr>
            <a:lvl5pPr marL="896042"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5" y="428827"/>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8"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265663924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8"/>
            <a:ext cx="10819785" cy="766329"/>
          </a:xfrm>
        </p:spPr>
        <p:txBody>
          <a:bodyPr lIns="0" tIns="0" rIns="0" bIns="0" anchor="t" anchorCtr="0">
            <a:noAutofit/>
          </a:bodyPr>
          <a:lstStyle>
            <a:lvl1pPr marL="0" indent="0" algn="l" defTabSz="498507" rtl="0" eaLnBrk="1" latinLnBrk="0" hangingPunct="1">
              <a:lnSpc>
                <a:spcPct val="90000"/>
              </a:lnSpc>
              <a:spcBef>
                <a:spcPts val="0"/>
              </a:spcBef>
              <a:spcAft>
                <a:spcPts val="0"/>
              </a:spcAft>
              <a:buFont typeface="Arial"/>
              <a:buNone/>
              <a:defRPr lang="en-US" sz="3528"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507"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482" marR="0" indent="-166482" algn="l" defTabSz="498507" rtl="0" eaLnBrk="1" fontAlgn="auto" latinLnBrk="0" hangingPunct="1">
              <a:lnSpc>
                <a:spcPct val="114000"/>
              </a:lnSpc>
              <a:spcBef>
                <a:spcPts val="1175"/>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434" indent="-280064" algn="l" defTabSz="498507" rtl="0" eaLnBrk="1" latinLnBrk="0" hangingPunct="1">
              <a:lnSpc>
                <a:spcPct val="114000"/>
              </a:lnSpc>
              <a:spcBef>
                <a:spcPts val="1175"/>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803" indent="-280064" algn="l" defTabSz="498507" rtl="0" eaLnBrk="1" latinLnBrk="0" hangingPunct="1">
              <a:lnSpc>
                <a:spcPct val="114000"/>
              </a:lnSpc>
              <a:spcBef>
                <a:spcPts val="1175"/>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730" indent="-280064" algn="l" defTabSz="498507" rtl="0" eaLnBrk="1" latinLnBrk="0" hangingPunct="1">
              <a:lnSpc>
                <a:spcPct val="114000"/>
              </a:lnSpc>
              <a:spcBef>
                <a:spcPts val="1175"/>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507"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482" lvl="0" indent="-166482" algn="l" defTabSz="498507"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21" lvl="1" indent="-171150" algn="l" defTabSz="498507" rtl="0" eaLnBrk="1" latinLnBrk="0" hangingPunct="1">
              <a:spcBef>
                <a:spcPct val="20000"/>
              </a:spcBef>
              <a:buClr>
                <a:schemeClr val="accent4"/>
              </a:buClr>
              <a:buFont typeface="Arial" panose="020B0604020202020204" pitchFamily="34" charset="0"/>
              <a:buChar char="•"/>
            </a:pPr>
            <a:r>
              <a:rPr lang="en-US"/>
              <a:t>Level 2</a:t>
            </a:r>
          </a:p>
          <a:p>
            <a:pPr marL="501003" lvl="2" indent="-174260" algn="l" defTabSz="498507" rtl="0" eaLnBrk="1" latinLnBrk="0" hangingPunct="1">
              <a:spcBef>
                <a:spcPct val="20000"/>
              </a:spcBef>
              <a:buClr>
                <a:schemeClr val="accent4"/>
              </a:buClr>
              <a:buFont typeface="Arial" panose="020B0604020202020204" pitchFamily="34" charset="0"/>
              <a:buChar char="•"/>
            </a:pPr>
            <a:r>
              <a:rPr lang="en-US"/>
              <a:t>Level 3</a:t>
            </a:r>
          </a:p>
          <a:p>
            <a:pPr marL="622363" lvl="3" indent="-130696" algn="l" defTabSz="498507"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6917C22C-C5D7-4539-A137-217872CE6377}" type="slidenum">
              <a:rPr kumimoji="0" lang="en-US" sz="1800" b="0" i="0" u="none" strike="noStrike" kern="1200" cap="none" spc="0" normalizeH="0" baseline="0" noProof="0" smtClean="0">
                <a:ln>
                  <a:noFill/>
                </a:ln>
                <a:solidFill>
                  <a:srgbClr val="000000"/>
                </a:solidFill>
                <a:effectLst/>
                <a:uLnTx/>
                <a:uFillTx/>
                <a:latin typeface="Segoe UI"/>
                <a:ea typeface="+mn-ea"/>
                <a:cs typeface="+mn-cs"/>
              </a:rPr>
              <a:pPr marL="0" marR="0" lvl="0" indent="0" algn="l" defTabSz="914400" rtl="0" eaLnBrk="1" fontAlgn="auto" latinLnBrk="0" hangingPunct="1">
                <a:lnSpc>
                  <a:spcPct val="100000"/>
                </a:lnSpc>
                <a:spcBef>
                  <a:spcPts val="0"/>
                </a:spcBef>
                <a:spcAft>
                  <a:spcPts val="0"/>
                </a:spcAft>
                <a:buClrTx/>
                <a:buSzTx/>
                <a:buFontTx/>
                <a:buNone/>
                <a:tabLst/>
                <a:defRPr/>
              </a:pPr>
              <a:t>‹#›</a:t>
            </a:fld>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5561516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925331041"/>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6731432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0855754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107793290"/>
      </p:ext>
    </p:extLst>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508520739"/>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26232138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6">
            <a:lumMod val="5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3" name="Picture 2" descr="A meeting in a conference room.">
            <a:extLst>
              <a:ext uri="{FF2B5EF4-FFF2-40B4-BE49-F238E27FC236}">
                <a16:creationId xmlns:a16="http://schemas.microsoft.com/office/drawing/2014/main" id="{1C493F8D-AB10-4958-85D1-CC12E3C2F13E}"/>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32700906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pic>
        <p:nvPicPr>
          <p:cNvPr id="3" name="Picture 2" descr="A meeting in a conference room.">
            <a:extLst>
              <a:ext uri="{FF2B5EF4-FFF2-40B4-BE49-F238E27FC236}">
                <a16:creationId xmlns:a16="http://schemas.microsoft.com/office/drawing/2014/main" id="{73BBB57F-0AE7-43B4-A8A4-8A3F02549FB7}"/>
              </a:ext>
            </a:extLst>
          </p:cNvPr>
          <p:cNvPicPr>
            <a:picLocks noChangeAspect="1"/>
          </p:cNvPicPr>
          <p:nvPr userDrawn="1"/>
        </p:nvPicPr>
        <p:blipFill rotWithShape="1">
          <a:blip r:embed="rId3"/>
          <a:srcRect l="32559" r="10791"/>
          <a:stretch/>
        </p:blipFill>
        <p:spPr bwMode="ltGray">
          <a:xfrm>
            <a:off x="5334000" y="0"/>
            <a:ext cx="6858000" cy="6858000"/>
          </a:xfrm>
          <a:prstGeom prst="rect">
            <a:avLst/>
          </a:prstGeom>
        </p:spPr>
      </p:pic>
    </p:spTree>
    <p:extLst>
      <p:ext uri="{BB962C8B-B14F-4D97-AF65-F5344CB8AC3E}">
        <p14:creationId xmlns:p14="http://schemas.microsoft.com/office/powerpoint/2010/main" val="10221127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6">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6591411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1_Title Slide">
    <p:bg>
      <p:bgPr>
        <a:solidFill>
          <a:schemeClr val="accent6">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2051646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2_Title Slide">
    <p:bg>
      <p:bgPr>
        <a:solidFill>
          <a:schemeClr val="accent6">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661C5"/>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04127032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3_Title Slide">
    <p:bg>
      <p:bgPr>
        <a:solidFill>
          <a:schemeClr val="accent6">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8840728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4_Title Slide">
    <p:bg>
      <p:bgPr>
        <a:solidFill>
          <a:schemeClr val="accent6">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FF9349"/>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63556869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5_Title Slide">
    <p:bg>
      <p:bgPr>
        <a:solidFill>
          <a:schemeClr val="accent6">
            <a:lumMod val="50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FFB950"/>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4582794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119431199"/>
      </p:ext>
    </p:extLst>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383773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908215"/>
          </a:xfrm>
        </p:spPr>
        <p:txBody>
          <a:bodyPr/>
          <a:lstStyle>
            <a:lvl1pPr>
              <a:defRPr>
                <a:solidFill>
                  <a:schemeClr val="tx1"/>
                </a:solidFill>
              </a:defRPr>
            </a:lvl1pPr>
            <a:lvl2pPr>
              <a:defRPr sz="2000">
                <a:solidFill>
                  <a:schemeClr val="tx1"/>
                </a:solidFill>
              </a:defRPr>
            </a:lvl2pPr>
            <a:lvl3pPr>
              <a:defRPr sz="2000">
                <a:solidFill>
                  <a:schemeClr val="tx1"/>
                </a:solidFill>
              </a:defRPr>
            </a:lvl3pPr>
            <a:lvl4pPr>
              <a:defRPr sz="2000">
                <a:solidFill>
                  <a:schemeClr val="tx1"/>
                </a:solidFill>
              </a:defRPr>
            </a:lvl4pPr>
            <a:lvl5pPr>
              <a:defRPr sz="2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293844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908215"/>
          </a:xfrm>
        </p:spPr>
        <p:txBody>
          <a:bodyPr wrap="square">
            <a:spAutoFit/>
          </a:bodyPr>
          <a:lstStyle>
            <a:lvl1pPr marL="0" indent="0">
              <a:buNone/>
              <a:defRPr/>
            </a:lvl1pPr>
            <a:lvl2pPr marL="228600" indent="0">
              <a:buNone/>
              <a:defRPr sz="2000"/>
            </a:lvl2pPr>
            <a:lvl3pPr marL="457200" indent="0">
              <a:buNone/>
              <a:defRPr sz="2000"/>
            </a:lvl3pPr>
            <a:lvl4pPr marL="685800" indent="0">
              <a:buNone/>
              <a:defRPr sz="2000"/>
            </a:lvl4pPr>
            <a:lvl5pPr marL="914400" indent="0">
              <a:buNone/>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500154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1908215"/>
          </a:xfrm>
        </p:spPr>
        <p:txBody>
          <a:bodyPr/>
          <a:lstStyle>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908215"/>
          </a:xfrm>
        </p:spPr>
        <p:txBody>
          <a:bodyPr/>
          <a:lstStyle>
            <a:lvl2pPr>
              <a:defRPr sz="2000"/>
            </a:lvl2pPr>
            <a:lvl3pPr>
              <a:defRPr sz="2000"/>
            </a:lvl3pPr>
            <a:lvl4pPr>
              <a:defRPr sz="2000"/>
            </a:lvl4pPr>
            <a:lvl5pPr>
              <a:defRPr sz="2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30662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90821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2000" b="0"/>
            </a:lvl3pPr>
            <a:lvl4pPr marL="652462" indent="0">
              <a:buFont typeface="Wingdings" panose="05000000000000000000" pitchFamily="2" charset="2"/>
              <a:buNone/>
              <a:defRPr sz="2000" b="0"/>
            </a:lvl4pPr>
            <a:lvl5pPr marL="854075" indent="0">
              <a:buFont typeface="Wingdings" panose="05000000000000000000" pitchFamily="2" charset="2"/>
              <a:buNone/>
              <a:tabLst/>
              <a:defRPr sz="2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908215"/>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2000" b="0"/>
            </a:lvl3pPr>
            <a:lvl4pPr marL="652462" indent="0">
              <a:buFont typeface="Wingdings" panose="05000000000000000000" pitchFamily="2" charset="2"/>
              <a:buNone/>
              <a:defRPr sz="2000" b="0"/>
            </a:lvl4pPr>
            <a:lvl5pPr marL="854075" indent="0">
              <a:buFont typeface="Wingdings" panose="05000000000000000000" pitchFamily="2" charset="2"/>
              <a:buNone/>
              <a:tabLst/>
              <a:defRPr sz="20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9442067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497725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40815823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8641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9400221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0782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757108991"/>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4606426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50715873"/>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20116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20864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270540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60395435"/>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160145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3724975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5368788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354523" y="2309812"/>
            <a:ext cx="7254865" cy="3959226"/>
          </a:xfrm>
        </p:spPr>
        <p:txBody>
          <a:bodyPr anchor="t"/>
          <a:lstStyle>
            <a:lvl1pPr marL="0" indent="0">
              <a:spcAft>
                <a:spcPts val="800"/>
              </a:spcAft>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556923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5889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38491107"/>
      </p:ext>
    </p:extLst>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48802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71074848"/>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79110138"/>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58452301"/>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46873101"/>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49491978"/>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81487040"/>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25802682"/>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79826692"/>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514301370"/>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33372711"/>
      </p:ext>
    </p:extLst>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34831370"/>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107793290"/>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119431199"/>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757108991"/>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38491107"/>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33372711"/>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0337081"/>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22943138"/>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3432968017"/>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105425510"/>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0337081"/>
      </p:ext>
    </p:extLst>
  </p:cSld>
  <p:clrMapOvr>
    <a:masterClrMapping/>
  </p:clrMapOvr>
  <p:transition>
    <p:fade/>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8235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805446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p:spPr>
        <p:txBody>
          <a:bodyPr anchor="ctr" anchorCtr="0">
            <a:noAutofit/>
          </a:bodyPr>
          <a:lstStyle>
            <a:lvl1pPr algn="ctr">
              <a:defRPr>
                <a:gradFill>
                  <a:gsLst>
                    <a:gs pos="0">
                      <a:schemeClr val="bg1"/>
                    </a:gs>
                    <a:gs pos="100000">
                      <a:schemeClr val="bg1"/>
                    </a:gs>
                  </a:gsLst>
                  <a:lin ang="5400000" scaled="1"/>
                </a:gra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70930950"/>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42486057"/>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882696301"/>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57366699"/>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398093132"/>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4247291933"/>
      </p:ext>
    </p:extLst>
  </p:cSld>
  <p:clrMapOvr>
    <a:masterClrMapping/>
  </p:clrMapOvr>
  <p:transition>
    <p:fad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591160105"/>
      </p:ext>
    </p:extLst>
  </p:cSld>
  <p:clrMapOvr>
    <a:masterClrMapping/>
  </p:clrMapOvr>
  <p:transition>
    <p:fad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382904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22943138"/>
      </p:ext>
    </p:extLst>
  </p:cSld>
  <p:clrMapOvr>
    <a:masterClrMapping/>
  </p:clrMapOvr>
  <p:transition>
    <p:fade/>
  </p:transition>
</p:sldLayout>
</file>

<file path=ppt/slideLayouts/slideLayout190.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3637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91.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27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userDrawn="1">
  <p:cSld name="6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99530292"/>
      </p:ext>
    </p:extLst>
  </p:cSld>
  <p:clrMapOvr>
    <a:masterClrMapping/>
  </p:clrMapOvr>
  <p:transition>
    <p:fade/>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6345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00859839"/>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7792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529334070"/>
      </p:ext>
    </p:extLst>
  </p:cSld>
  <p:clrMapOvr>
    <a:masterClrMapping/>
  </p:clrMapOvr>
  <p:transition>
    <p:fade/>
  </p:transition>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7" name="Picture 6" descr="Microsoft Ignite cube graphic">
            <a:extLst>
              <a:ext uri="{FF2B5EF4-FFF2-40B4-BE49-F238E27FC236}">
                <a16:creationId xmlns:a16="http://schemas.microsoft.com/office/drawing/2014/main" id="{AEB1E43F-243E-134D-9418-B32A73E0E48E}"/>
              </a:ext>
              <a:ext uri="{C183D7F6-B498-43B3-948B-1728B52AA6E4}">
                <adec:decorative xmlns:adec="http://schemas.microsoft.com/office/drawing/2017/decorative" val="0"/>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4138046" y="0"/>
            <a:ext cx="8053953" cy="6858000"/>
          </a:xfrm>
          <a:prstGeom prst="rect">
            <a:avLst/>
          </a:prstGeom>
        </p:spPr>
      </p:pic>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
        <p:nvSpPr>
          <p:cNvPr id="5" name="Freeform 5" descr="Microsoft Ignite logo">
            <a:extLst>
              <a:ext uri="{FF2B5EF4-FFF2-40B4-BE49-F238E27FC236}">
                <a16:creationId xmlns:a16="http://schemas.microsoft.com/office/drawing/2014/main" id="{6DBD6B5B-68FC-44F2-A470-9C584137632D}"/>
              </a:ext>
            </a:extLst>
          </p:cNvPr>
          <p:cNvSpPr>
            <a:spLocks noEditPoints="1"/>
          </p:cNvSpPr>
          <p:nvPr userDrawn="1"/>
        </p:nvSpPr>
        <p:spPr bwMode="black">
          <a:xfrm>
            <a:off x="593725" y="2865438"/>
            <a:ext cx="3040063" cy="1547813"/>
          </a:xfrm>
          <a:custGeom>
            <a:avLst/>
            <a:gdLst>
              <a:gd name="T0" fmla="*/ 882 w 1710"/>
              <a:gd name="T1" fmla="*/ 598 h 862"/>
              <a:gd name="T2" fmla="*/ 1008 w 1710"/>
              <a:gd name="T3" fmla="*/ 652 h 862"/>
              <a:gd name="T4" fmla="*/ 991 w 1710"/>
              <a:gd name="T5" fmla="*/ 711 h 862"/>
              <a:gd name="T6" fmla="*/ 845 w 1710"/>
              <a:gd name="T7" fmla="*/ 579 h 862"/>
              <a:gd name="T8" fmla="*/ 697 w 1710"/>
              <a:gd name="T9" fmla="*/ 504 h 862"/>
              <a:gd name="T10" fmla="*/ 697 w 1710"/>
              <a:gd name="T11" fmla="*/ 709 h 862"/>
              <a:gd name="T12" fmla="*/ 752 w 1710"/>
              <a:gd name="T13" fmla="*/ 722 h 862"/>
              <a:gd name="T14" fmla="*/ 745 w 1710"/>
              <a:gd name="T15" fmla="*/ 553 h 862"/>
              <a:gd name="T16" fmla="*/ 574 w 1710"/>
              <a:gd name="T17" fmla="*/ 482 h 862"/>
              <a:gd name="T18" fmla="*/ 623 w 1710"/>
              <a:gd name="T19" fmla="*/ 462 h 862"/>
              <a:gd name="T20" fmla="*/ 626 w 1710"/>
              <a:gd name="T21" fmla="*/ 553 h 862"/>
              <a:gd name="T22" fmla="*/ 394 w 1710"/>
              <a:gd name="T23" fmla="*/ 588 h 862"/>
              <a:gd name="T24" fmla="*/ 393 w 1710"/>
              <a:gd name="T25" fmla="*/ 763 h 862"/>
              <a:gd name="T26" fmla="*/ 485 w 1710"/>
              <a:gd name="T27" fmla="*/ 763 h 862"/>
              <a:gd name="T28" fmla="*/ 249 w 1710"/>
              <a:gd name="T29" fmla="*/ 639 h 862"/>
              <a:gd name="T30" fmla="*/ 140 w 1710"/>
              <a:gd name="T31" fmla="*/ 662 h 862"/>
              <a:gd name="T32" fmla="*/ 249 w 1710"/>
              <a:gd name="T33" fmla="*/ 639 h 862"/>
              <a:gd name="T34" fmla="*/ 179 w 1710"/>
              <a:gd name="T35" fmla="*/ 862 h 862"/>
              <a:gd name="T36" fmla="*/ 248 w 1710"/>
              <a:gd name="T37" fmla="*/ 727 h 862"/>
              <a:gd name="T38" fmla="*/ 116 w 1710"/>
              <a:gd name="T39" fmla="*/ 579 h 862"/>
              <a:gd name="T40" fmla="*/ 0 w 1710"/>
              <a:gd name="T41" fmla="*/ 763 h 862"/>
              <a:gd name="T42" fmla="*/ 0 w 1710"/>
              <a:gd name="T43" fmla="*/ 763 h 862"/>
              <a:gd name="T44" fmla="*/ 1660 w 1710"/>
              <a:gd name="T45" fmla="*/ 43 h 862"/>
              <a:gd name="T46" fmla="*/ 1530 w 1710"/>
              <a:gd name="T47" fmla="*/ 105 h 862"/>
              <a:gd name="T48" fmla="*/ 1559 w 1710"/>
              <a:gd name="T49" fmla="*/ 0 h 862"/>
              <a:gd name="T50" fmla="*/ 1447 w 1710"/>
              <a:gd name="T51" fmla="*/ 142 h 862"/>
              <a:gd name="T52" fmla="*/ 1577 w 1710"/>
              <a:gd name="T53" fmla="*/ 142 h 862"/>
              <a:gd name="T54" fmla="*/ 1710 w 1710"/>
              <a:gd name="T55" fmla="*/ 312 h 862"/>
              <a:gd name="T56" fmla="*/ 1660 w 1710"/>
              <a:gd name="T57" fmla="*/ 142 h 862"/>
              <a:gd name="T58" fmla="*/ 1325 w 1710"/>
              <a:gd name="T59" fmla="*/ 138 h 862"/>
              <a:gd name="T60" fmla="*/ 1368 w 1710"/>
              <a:gd name="T61" fmla="*/ 263 h 862"/>
              <a:gd name="T62" fmla="*/ 1402 w 1710"/>
              <a:gd name="T63" fmla="*/ 289 h 862"/>
              <a:gd name="T64" fmla="*/ 1327 w 1710"/>
              <a:gd name="T65" fmla="*/ 100 h 862"/>
              <a:gd name="T66" fmla="*/ 1129 w 1710"/>
              <a:gd name="T67" fmla="*/ 193 h 862"/>
              <a:gd name="T68" fmla="*/ 1089 w 1710"/>
              <a:gd name="T69" fmla="*/ 150 h 862"/>
              <a:gd name="T70" fmla="*/ 1177 w 1710"/>
              <a:gd name="T71" fmla="*/ 109 h 862"/>
              <a:gd name="T72" fmla="*/ 1039 w 1710"/>
              <a:gd name="T73" fmla="*/ 162 h 862"/>
              <a:gd name="T74" fmla="*/ 1112 w 1710"/>
              <a:gd name="T75" fmla="*/ 231 h 862"/>
              <a:gd name="T76" fmla="*/ 1039 w 1710"/>
              <a:gd name="T77" fmla="*/ 264 h 862"/>
              <a:gd name="T78" fmla="*/ 1181 w 1710"/>
              <a:gd name="T79" fmla="*/ 285 h 862"/>
              <a:gd name="T80" fmla="*/ 840 w 1710"/>
              <a:gd name="T81" fmla="*/ 211 h 862"/>
              <a:gd name="T82" fmla="*/ 943 w 1710"/>
              <a:gd name="T83" fmla="*/ 157 h 862"/>
              <a:gd name="T84" fmla="*/ 820 w 1710"/>
              <a:gd name="T85" fmla="*/ 290 h 862"/>
              <a:gd name="T86" fmla="*/ 1007 w 1710"/>
              <a:gd name="T87" fmla="*/ 209 h 862"/>
              <a:gd name="T88" fmla="*/ 701 w 1710"/>
              <a:gd name="T89" fmla="*/ 214 h 862"/>
              <a:gd name="T90" fmla="*/ 755 w 1710"/>
              <a:gd name="T91" fmla="*/ 101 h 862"/>
              <a:gd name="T92" fmla="*/ 653 w 1710"/>
              <a:gd name="T93" fmla="*/ 105 h 862"/>
              <a:gd name="T94" fmla="*/ 610 w 1710"/>
              <a:gd name="T95" fmla="*/ 264 h 862"/>
              <a:gd name="T96" fmla="*/ 563 w 1710"/>
              <a:gd name="T97" fmla="*/ 138 h 862"/>
              <a:gd name="T98" fmla="*/ 446 w 1710"/>
              <a:gd name="T99" fmla="*/ 215 h 862"/>
              <a:gd name="T100" fmla="*/ 386 w 1710"/>
              <a:gd name="T101" fmla="*/ 61 h 862"/>
              <a:gd name="T102" fmla="*/ 386 w 1710"/>
              <a:gd name="T103" fmla="*/ 7 h 862"/>
              <a:gd name="T104" fmla="*/ 362 w 1710"/>
              <a:gd name="T105" fmla="*/ 315 h 862"/>
              <a:gd name="T106" fmla="*/ 362 w 1710"/>
              <a:gd name="T107" fmla="*/ 315 h 862"/>
              <a:gd name="T108" fmla="*/ 267 w 1710"/>
              <a:gd name="T109" fmla="*/ 315 h 862"/>
              <a:gd name="T110" fmla="*/ 173 w 1710"/>
              <a:gd name="T111" fmla="*/ 315 h 862"/>
              <a:gd name="T112" fmla="*/ 45 w 1710"/>
              <a:gd name="T113" fmla="*/ 125 h 862"/>
              <a:gd name="T114" fmla="*/ 146 w 1710"/>
              <a:gd name="T115" fmla="*/ 216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710" h="862">
                <a:moveTo>
                  <a:pt x="962" y="637"/>
                </a:moveTo>
                <a:lnTo>
                  <a:pt x="962" y="637"/>
                </a:lnTo>
                <a:cubicBezTo>
                  <a:pt x="962" y="620"/>
                  <a:pt x="957" y="607"/>
                  <a:pt x="950" y="597"/>
                </a:cubicBezTo>
                <a:cubicBezTo>
                  <a:pt x="942" y="588"/>
                  <a:pt x="931" y="583"/>
                  <a:pt x="917" y="583"/>
                </a:cubicBezTo>
                <a:cubicBezTo>
                  <a:pt x="903" y="583"/>
                  <a:pt x="891" y="588"/>
                  <a:pt x="882" y="598"/>
                </a:cubicBezTo>
                <a:cubicBezTo>
                  <a:pt x="872" y="608"/>
                  <a:pt x="867" y="621"/>
                  <a:pt x="864" y="637"/>
                </a:cubicBezTo>
                <a:lnTo>
                  <a:pt x="962" y="637"/>
                </a:lnTo>
                <a:close/>
                <a:moveTo>
                  <a:pt x="984" y="575"/>
                </a:moveTo>
                <a:lnTo>
                  <a:pt x="984" y="575"/>
                </a:lnTo>
                <a:cubicBezTo>
                  <a:pt x="1000" y="594"/>
                  <a:pt x="1008" y="620"/>
                  <a:pt x="1008" y="652"/>
                </a:cubicBezTo>
                <a:lnTo>
                  <a:pt x="1008" y="671"/>
                </a:lnTo>
                <a:lnTo>
                  <a:pt x="864" y="671"/>
                </a:lnTo>
                <a:cubicBezTo>
                  <a:pt x="865" y="690"/>
                  <a:pt x="871" y="705"/>
                  <a:pt x="882" y="715"/>
                </a:cubicBezTo>
                <a:cubicBezTo>
                  <a:pt x="894" y="726"/>
                  <a:pt x="909" y="731"/>
                  <a:pt x="929" y="731"/>
                </a:cubicBezTo>
                <a:cubicBezTo>
                  <a:pt x="952" y="731"/>
                  <a:pt x="972" y="725"/>
                  <a:pt x="991" y="711"/>
                </a:cubicBezTo>
                <a:lnTo>
                  <a:pt x="991" y="750"/>
                </a:lnTo>
                <a:cubicBezTo>
                  <a:pt x="972" y="762"/>
                  <a:pt x="947" y="768"/>
                  <a:pt x="915" y="768"/>
                </a:cubicBezTo>
                <a:cubicBezTo>
                  <a:pt x="884" y="768"/>
                  <a:pt x="860" y="758"/>
                  <a:pt x="843" y="739"/>
                </a:cubicBezTo>
                <a:cubicBezTo>
                  <a:pt x="825" y="720"/>
                  <a:pt x="816" y="693"/>
                  <a:pt x="816" y="658"/>
                </a:cubicBezTo>
                <a:cubicBezTo>
                  <a:pt x="816" y="626"/>
                  <a:pt x="826" y="599"/>
                  <a:pt x="845" y="579"/>
                </a:cubicBezTo>
                <a:cubicBezTo>
                  <a:pt x="865" y="558"/>
                  <a:pt x="889" y="548"/>
                  <a:pt x="917" y="548"/>
                </a:cubicBezTo>
                <a:cubicBezTo>
                  <a:pt x="946" y="548"/>
                  <a:pt x="968" y="557"/>
                  <a:pt x="984" y="575"/>
                </a:cubicBezTo>
                <a:close/>
                <a:moveTo>
                  <a:pt x="745" y="491"/>
                </a:moveTo>
                <a:lnTo>
                  <a:pt x="745" y="491"/>
                </a:lnTo>
                <a:lnTo>
                  <a:pt x="697" y="504"/>
                </a:lnTo>
                <a:lnTo>
                  <a:pt x="697" y="553"/>
                </a:lnTo>
                <a:lnTo>
                  <a:pt x="662" y="553"/>
                </a:lnTo>
                <a:lnTo>
                  <a:pt x="662" y="590"/>
                </a:lnTo>
                <a:lnTo>
                  <a:pt x="697" y="590"/>
                </a:lnTo>
                <a:lnTo>
                  <a:pt x="697" y="709"/>
                </a:lnTo>
                <a:cubicBezTo>
                  <a:pt x="697" y="748"/>
                  <a:pt x="718" y="767"/>
                  <a:pt x="758" y="767"/>
                </a:cubicBezTo>
                <a:cubicBezTo>
                  <a:pt x="774" y="767"/>
                  <a:pt x="786" y="765"/>
                  <a:pt x="795" y="760"/>
                </a:cubicBezTo>
                <a:lnTo>
                  <a:pt x="795" y="723"/>
                </a:lnTo>
                <a:cubicBezTo>
                  <a:pt x="789" y="727"/>
                  <a:pt x="782" y="730"/>
                  <a:pt x="774" y="730"/>
                </a:cubicBezTo>
                <a:cubicBezTo>
                  <a:pt x="764" y="730"/>
                  <a:pt x="756" y="727"/>
                  <a:pt x="752" y="722"/>
                </a:cubicBezTo>
                <a:cubicBezTo>
                  <a:pt x="747" y="716"/>
                  <a:pt x="745" y="707"/>
                  <a:pt x="745" y="695"/>
                </a:cubicBezTo>
                <a:lnTo>
                  <a:pt x="745" y="590"/>
                </a:lnTo>
                <a:lnTo>
                  <a:pt x="795" y="590"/>
                </a:lnTo>
                <a:lnTo>
                  <a:pt x="795" y="553"/>
                </a:lnTo>
                <a:lnTo>
                  <a:pt x="745" y="553"/>
                </a:lnTo>
                <a:lnTo>
                  <a:pt x="745" y="491"/>
                </a:lnTo>
                <a:close/>
                <a:moveTo>
                  <a:pt x="602" y="454"/>
                </a:moveTo>
                <a:lnTo>
                  <a:pt x="602" y="454"/>
                </a:lnTo>
                <a:cubicBezTo>
                  <a:pt x="595" y="454"/>
                  <a:pt x="588" y="457"/>
                  <a:pt x="582" y="462"/>
                </a:cubicBezTo>
                <a:cubicBezTo>
                  <a:pt x="577" y="467"/>
                  <a:pt x="574" y="474"/>
                  <a:pt x="574" y="482"/>
                </a:cubicBezTo>
                <a:cubicBezTo>
                  <a:pt x="574" y="489"/>
                  <a:pt x="577" y="496"/>
                  <a:pt x="582" y="501"/>
                </a:cubicBezTo>
                <a:cubicBezTo>
                  <a:pt x="588" y="506"/>
                  <a:pt x="595" y="509"/>
                  <a:pt x="602" y="509"/>
                </a:cubicBezTo>
                <a:cubicBezTo>
                  <a:pt x="610" y="509"/>
                  <a:pt x="617" y="506"/>
                  <a:pt x="623" y="501"/>
                </a:cubicBezTo>
                <a:cubicBezTo>
                  <a:pt x="629" y="495"/>
                  <a:pt x="631" y="489"/>
                  <a:pt x="631" y="482"/>
                </a:cubicBezTo>
                <a:cubicBezTo>
                  <a:pt x="631" y="474"/>
                  <a:pt x="629" y="467"/>
                  <a:pt x="623" y="462"/>
                </a:cubicBezTo>
                <a:cubicBezTo>
                  <a:pt x="617" y="457"/>
                  <a:pt x="610" y="454"/>
                  <a:pt x="602" y="454"/>
                </a:cubicBezTo>
                <a:close/>
                <a:moveTo>
                  <a:pt x="578" y="763"/>
                </a:moveTo>
                <a:lnTo>
                  <a:pt x="578" y="763"/>
                </a:lnTo>
                <a:lnTo>
                  <a:pt x="626" y="763"/>
                </a:lnTo>
                <a:lnTo>
                  <a:pt x="626" y="553"/>
                </a:lnTo>
                <a:lnTo>
                  <a:pt x="578" y="553"/>
                </a:lnTo>
                <a:lnTo>
                  <a:pt x="578" y="763"/>
                </a:lnTo>
                <a:close/>
                <a:moveTo>
                  <a:pt x="462" y="548"/>
                </a:moveTo>
                <a:lnTo>
                  <a:pt x="462" y="548"/>
                </a:lnTo>
                <a:cubicBezTo>
                  <a:pt x="433" y="548"/>
                  <a:pt x="410" y="561"/>
                  <a:pt x="394" y="588"/>
                </a:cubicBezTo>
                <a:lnTo>
                  <a:pt x="393" y="588"/>
                </a:lnTo>
                <a:lnTo>
                  <a:pt x="393" y="553"/>
                </a:lnTo>
                <a:lnTo>
                  <a:pt x="346" y="553"/>
                </a:lnTo>
                <a:lnTo>
                  <a:pt x="346" y="763"/>
                </a:lnTo>
                <a:lnTo>
                  <a:pt x="393" y="763"/>
                </a:lnTo>
                <a:lnTo>
                  <a:pt x="393" y="643"/>
                </a:lnTo>
                <a:cubicBezTo>
                  <a:pt x="393" y="626"/>
                  <a:pt x="398" y="613"/>
                  <a:pt x="407" y="602"/>
                </a:cubicBezTo>
                <a:cubicBezTo>
                  <a:pt x="417" y="591"/>
                  <a:pt x="429" y="585"/>
                  <a:pt x="443" y="585"/>
                </a:cubicBezTo>
                <a:cubicBezTo>
                  <a:pt x="471" y="585"/>
                  <a:pt x="485" y="605"/>
                  <a:pt x="485" y="644"/>
                </a:cubicBezTo>
                <a:lnTo>
                  <a:pt x="485" y="763"/>
                </a:lnTo>
                <a:lnTo>
                  <a:pt x="533" y="763"/>
                </a:lnTo>
                <a:lnTo>
                  <a:pt x="533" y="634"/>
                </a:lnTo>
                <a:cubicBezTo>
                  <a:pt x="533" y="606"/>
                  <a:pt x="527" y="585"/>
                  <a:pt x="514" y="570"/>
                </a:cubicBezTo>
                <a:cubicBezTo>
                  <a:pt x="502" y="555"/>
                  <a:pt x="485" y="548"/>
                  <a:pt x="462" y="548"/>
                </a:cubicBezTo>
                <a:close/>
                <a:moveTo>
                  <a:pt x="249" y="639"/>
                </a:moveTo>
                <a:lnTo>
                  <a:pt x="249" y="639"/>
                </a:lnTo>
                <a:cubicBezTo>
                  <a:pt x="249" y="624"/>
                  <a:pt x="244" y="612"/>
                  <a:pt x="234" y="601"/>
                </a:cubicBezTo>
                <a:cubicBezTo>
                  <a:pt x="224" y="591"/>
                  <a:pt x="212" y="586"/>
                  <a:pt x="197" y="586"/>
                </a:cubicBezTo>
                <a:cubicBezTo>
                  <a:pt x="179" y="586"/>
                  <a:pt x="165" y="592"/>
                  <a:pt x="155" y="606"/>
                </a:cubicBezTo>
                <a:cubicBezTo>
                  <a:pt x="145" y="619"/>
                  <a:pt x="140" y="638"/>
                  <a:pt x="140" y="662"/>
                </a:cubicBezTo>
                <a:cubicBezTo>
                  <a:pt x="140" y="682"/>
                  <a:pt x="145" y="699"/>
                  <a:pt x="154" y="711"/>
                </a:cubicBezTo>
                <a:cubicBezTo>
                  <a:pt x="164" y="723"/>
                  <a:pt x="177" y="730"/>
                  <a:pt x="193" y="730"/>
                </a:cubicBezTo>
                <a:cubicBezTo>
                  <a:pt x="210" y="730"/>
                  <a:pt x="223" y="724"/>
                  <a:pt x="233" y="712"/>
                </a:cubicBezTo>
                <a:cubicBezTo>
                  <a:pt x="243" y="700"/>
                  <a:pt x="249" y="685"/>
                  <a:pt x="249" y="666"/>
                </a:cubicBezTo>
                <a:lnTo>
                  <a:pt x="249" y="639"/>
                </a:lnTo>
                <a:close/>
                <a:moveTo>
                  <a:pt x="248" y="553"/>
                </a:moveTo>
                <a:lnTo>
                  <a:pt x="248" y="553"/>
                </a:lnTo>
                <a:lnTo>
                  <a:pt x="296" y="553"/>
                </a:lnTo>
                <a:lnTo>
                  <a:pt x="296" y="746"/>
                </a:lnTo>
                <a:cubicBezTo>
                  <a:pt x="296" y="823"/>
                  <a:pt x="257" y="862"/>
                  <a:pt x="179" y="862"/>
                </a:cubicBezTo>
                <a:cubicBezTo>
                  <a:pt x="152" y="862"/>
                  <a:pt x="128" y="857"/>
                  <a:pt x="108" y="848"/>
                </a:cubicBezTo>
                <a:lnTo>
                  <a:pt x="108" y="804"/>
                </a:lnTo>
                <a:cubicBezTo>
                  <a:pt x="131" y="817"/>
                  <a:pt x="153" y="824"/>
                  <a:pt x="173" y="824"/>
                </a:cubicBezTo>
                <a:cubicBezTo>
                  <a:pt x="223" y="824"/>
                  <a:pt x="248" y="799"/>
                  <a:pt x="248" y="750"/>
                </a:cubicBezTo>
                <a:lnTo>
                  <a:pt x="248" y="727"/>
                </a:lnTo>
                <a:lnTo>
                  <a:pt x="247" y="727"/>
                </a:lnTo>
                <a:cubicBezTo>
                  <a:pt x="232" y="754"/>
                  <a:pt x="208" y="768"/>
                  <a:pt x="176" y="768"/>
                </a:cubicBezTo>
                <a:cubicBezTo>
                  <a:pt x="151" y="768"/>
                  <a:pt x="130" y="758"/>
                  <a:pt x="115" y="740"/>
                </a:cubicBezTo>
                <a:cubicBezTo>
                  <a:pt x="99" y="721"/>
                  <a:pt x="91" y="696"/>
                  <a:pt x="91" y="664"/>
                </a:cubicBezTo>
                <a:cubicBezTo>
                  <a:pt x="91" y="629"/>
                  <a:pt x="99" y="600"/>
                  <a:pt x="116" y="579"/>
                </a:cubicBezTo>
                <a:cubicBezTo>
                  <a:pt x="133" y="558"/>
                  <a:pt x="156" y="548"/>
                  <a:pt x="186" y="548"/>
                </a:cubicBezTo>
                <a:cubicBezTo>
                  <a:pt x="213" y="548"/>
                  <a:pt x="234" y="559"/>
                  <a:pt x="247" y="582"/>
                </a:cubicBezTo>
                <a:lnTo>
                  <a:pt x="248" y="582"/>
                </a:lnTo>
                <a:lnTo>
                  <a:pt x="248" y="553"/>
                </a:lnTo>
                <a:close/>
                <a:moveTo>
                  <a:pt x="0" y="763"/>
                </a:moveTo>
                <a:lnTo>
                  <a:pt x="0" y="763"/>
                </a:lnTo>
                <a:lnTo>
                  <a:pt x="50" y="763"/>
                </a:lnTo>
                <a:lnTo>
                  <a:pt x="50" y="469"/>
                </a:lnTo>
                <a:lnTo>
                  <a:pt x="0" y="469"/>
                </a:lnTo>
                <a:lnTo>
                  <a:pt x="0" y="763"/>
                </a:lnTo>
                <a:close/>
                <a:moveTo>
                  <a:pt x="1710" y="142"/>
                </a:moveTo>
                <a:lnTo>
                  <a:pt x="1710" y="142"/>
                </a:lnTo>
                <a:lnTo>
                  <a:pt x="1710" y="105"/>
                </a:lnTo>
                <a:lnTo>
                  <a:pt x="1660" y="105"/>
                </a:lnTo>
                <a:lnTo>
                  <a:pt x="1660" y="43"/>
                </a:lnTo>
                <a:lnTo>
                  <a:pt x="1613" y="56"/>
                </a:lnTo>
                <a:lnTo>
                  <a:pt x="1613" y="105"/>
                </a:lnTo>
                <a:lnTo>
                  <a:pt x="1579" y="105"/>
                </a:lnTo>
                <a:lnTo>
                  <a:pt x="1577" y="105"/>
                </a:lnTo>
                <a:lnTo>
                  <a:pt x="1530" y="105"/>
                </a:lnTo>
                <a:lnTo>
                  <a:pt x="1530" y="76"/>
                </a:lnTo>
                <a:cubicBezTo>
                  <a:pt x="1530" y="50"/>
                  <a:pt x="1542" y="37"/>
                  <a:pt x="1565" y="37"/>
                </a:cubicBezTo>
                <a:cubicBezTo>
                  <a:pt x="1573" y="37"/>
                  <a:pt x="1580" y="39"/>
                  <a:pt x="1587" y="43"/>
                </a:cubicBezTo>
                <a:lnTo>
                  <a:pt x="1587" y="4"/>
                </a:lnTo>
                <a:cubicBezTo>
                  <a:pt x="1580" y="1"/>
                  <a:pt x="1570" y="0"/>
                  <a:pt x="1559" y="0"/>
                </a:cubicBezTo>
                <a:cubicBezTo>
                  <a:pt x="1537" y="0"/>
                  <a:pt x="1519" y="6"/>
                  <a:pt x="1504" y="18"/>
                </a:cubicBezTo>
                <a:cubicBezTo>
                  <a:pt x="1490" y="31"/>
                  <a:pt x="1483" y="48"/>
                  <a:pt x="1483" y="71"/>
                </a:cubicBezTo>
                <a:lnTo>
                  <a:pt x="1483" y="105"/>
                </a:lnTo>
                <a:lnTo>
                  <a:pt x="1447" y="105"/>
                </a:lnTo>
                <a:lnTo>
                  <a:pt x="1447" y="142"/>
                </a:lnTo>
                <a:lnTo>
                  <a:pt x="1483" y="142"/>
                </a:lnTo>
                <a:lnTo>
                  <a:pt x="1483" y="315"/>
                </a:lnTo>
                <a:lnTo>
                  <a:pt x="1530" y="315"/>
                </a:lnTo>
                <a:lnTo>
                  <a:pt x="1530" y="142"/>
                </a:lnTo>
                <a:lnTo>
                  <a:pt x="1577" y="142"/>
                </a:lnTo>
                <a:lnTo>
                  <a:pt x="1579" y="142"/>
                </a:lnTo>
                <a:lnTo>
                  <a:pt x="1613" y="142"/>
                </a:lnTo>
                <a:lnTo>
                  <a:pt x="1613" y="261"/>
                </a:lnTo>
                <a:cubicBezTo>
                  <a:pt x="1613" y="300"/>
                  <a:pt x="1633" y="319"/>
                  <a:pt x="1674" y="319"/>
                </a:cubicBezTo>
                <a:cubicBezTo>
                  <a:pt x="1689" y="319"/>
                  <a:pt x="1701" y="317"/>
                  <a:pt x="1710" y="312"/>
                </a:cubicBezTo>
                <a:lnTo>
                  <a:pt x="1710" y="275"/>
                </a:lnTo>
                <a:cubicBezTo>
                  <a:pt x="1705" y="279"/>
                  <a:pt x="1698" y="282"/>
                  <a:pt x="1689" y="282"/>
                </a:cubicBezTo>
                <a:cubicBezTo>
                  <a:pt x="1679" y="282"/>
                  <a:pt x="1671" y="279"/>
                  <a:pt x="1667" y="274"/>
                </a:cubicBezTo>
                <a:cubicBezTo>
                  <a:pt x="1662" y="268"/>
                  <a:pt x="1660" y="259"/>
                  <a:pt x="1660" y="247"/>
                </a:cubicBezTo>
                <a:lnTo>
                  <a:pt x="1660" y="142"/>
                </a:lnTo>
                <a:lnTo>
                  <a:pt x="1710" y="142"/>
                </a:lnTo>
                <a:close/>
                <a:moveTo>
                  <a:pt x="1383" y="210"/>
                </a:moveTo>
                <a:lnTo>
                  <a:pt x="1383" y="210"/>
                </a:lnTo>
                <a:cubicBezTo>
                  <a:pt x="1383" y="187"/>
                  <a:pt x="1378" y="169"/>
                  <a:pt x="1368" y="157"/>
                </a:cubicBezTo>
                <a:cubicBezTo>
                  <a:pt x="1358" y="144"/>
                  <a:pt x="1343" y="138"/>
                  <a:pt x="1325" y="138"/>
                </a:cubicBezTo>
                <a:cubicBezTo>
                  <a:pt x="1306" y="138"/>
                  <a:pt x="1291" y="144"/>
                  <a:pt x="1281" y="157"/>
                </a:cubicBezTo>
                <a:cubicBezTo>
                  <a:pt x="1270" y="170"/>
                  <a:pt x="1264" y="188"/>
                  <a:pt x="1264" y="211"/>
                </a:cubicBezTo>
                <a:cubicBezTo>
                  <a:pt x="1264" y="233"/>
                  <a:pt x="1270" y="250"/>
                  <a:pt x="1281" y="263"/>
                </a:cubicBezTo>
                <a:cubicBezTo>
                  <a:pt x="1292" y="276"/>
                  <a:pt x="1306" y="282"/>
                  <a:pt x="1325" y="282"/>
                </a:cubicBezTo>
                <a:cubicBezTo>
                  <a:pt x="1343" y="282"/>
                  <a:pt x="1358" y="276"/>
                  <a:pt x="1368" y="263"/>
                </a:cubicBezTo>
                <a:cubicBezTo>
                  <a:pt x="1378" y="251"/>
                  <a:pt x="1383" y="233"/>
                  <a:pt x="1383" y="210"/>
                </a:cubicBezTo>
                <a:close/>
                <a:moveTo>
                  <a:pt x="1404" y="129"/>
                </a:moveTo>
                <a:lnTo>
                  <a:pt x="1404" y="129"/>
                </a:lnTo>
                <a:cubicBezTo>
                  <a:pt x="1423" y="148"/>
                  <a:pt x="1432" y="175"/>
                  <a:pt x="1432" y="209"/>
                </a:cubicBezTo>
                <a:cubicBezTo>
                  <a:pt x="1432" y="242"/>
                  <a:pt x="1422" y="269"/>
                  <a:pt x="1402" y="289"/>
                </a:cubicBezTo>
                <a:cubicBezTo>
                  <a:pt x="1382" y="310"/>
                  <a:pt x="1356" y="320"/>
                  <a:pt x="1322" y="320"/>
                </a:cubicBezTo>
                <a:cubicBezTo>
                  <a:pt x="1290" y="320"/>
                  <a:pt x="1264" y="310"/>
                  <a:pt x="1245" y="290"/>
                </a:cubicBezTo>
                <a:cubicBezTo>
                  <a:pt x="1225" y="271"/>
                  <a:pt x="1216" y="245"/>
                  <a:pt x="1216" y="212"/>
                </a:cubicBezTo>
                <a:cubicBezTo>
                  <a:pt x="1216" y="177"/>
                  <a:pt x="1226" y="149"/>
                  <a:pt x="1246" y="129"/>
                </a:cubicBezTo>
                <a:cubicBezTo>
                  <a:pt x="1266" y="110"/>
                  <a:pt x="1293" y="100"/>
                  <a:pt x="1327" y="100"/>
                </a:cubicBezTo>
                <a:cubicBezTo>
                  <a:pt x="1360" y="100"/>
                  <a:pt x="1386" y="109"/>
                  <a:pt x="1404" y="129"/>
                </a:cubicBezTo>
                <a:close/>
                <a:moveTo>
                  <a:pt x="1172" y="217"/>
                </a:moveTo>
                <a:lnTo>
                  <a:pt x="1172" y="217"/>
                </a:lnTo>
                <a:cubicBezTo>
                  <a:pt x="1167" y="212"/>
                  <a:pt x="1161" y="208"/>
                  <a:pt x="1154" y="204"/>
                </a:cubicBezTo>
                <a:cubicBezTo>
                  <a:pt x="1147" y="200"/>
                  <a:pt x="1139" y="197"/>
                  <a:pt x="1129" y="193"/>
                </a:cubicBezTo>
                <a:cubicBezTo>
                  <a:pt x="1123" y="191"/>
                  <a:pt x="1117" y="188"/>
                  <a:pt x="1111" y="186"/>
                </a:cubicBezTo>
                <a:cubicBezTo>
                  <a:pt x="1106" y="184"/>
                  <a:pt x="1102" y="182"/>
                  <a:pt x="1098" y="180"/>
                </a:cubicBezTo>
                <a:cubicBezTo>
                  <a:pt x="1094" y="177"/>
                  <a:pt x="1091" y="175"/>
                  <a:pt x="1089" y="172"/>
                </a:cubicBezTo>
                <a:cubicBezTo>
                  <a:pt x="1087" y="168"/>
                  <a:pt x="1086" y="165"/>
                  <a:pt x="1086" y="160"/>
                </a:cubicBezTo>
                <a:cubicBezTo>
                  <a:pt x="1086" y="156"/>
                  <a:pt x="1087" y="153"/>
                  <a:pt x="1089" y="150"/>
                </a:cubicBezTo>
                <a:cubicBezTo>
                  <a:pt x="1091" y="147"/>
                  <a:pt x="1094" y="144"/>
                  <a:pt x="1097" y="142"/>
                </a:cubicBezTo>
                <a:cubicBezTo>
                  <a:pt x="1101" y="140"/>
                  <a:pt x="1105" y="138"/>
                  <a:pt x="1110" y="137"/>
                </a:cubicBezTo>
                <a:cubicBezTo>
                  <a:pt x="1115" y="136"/>
                  <a:pt x="1120" y="135"/>
                  <a:pt x="1126" y="135"/>
                </a:cubicBezTo>
                <a:cubicBezTo>
                  <a:pt x="1145" y="135"/>
                  <a:pt x="1162" y="140"/>
                  <a:pt x="1177" y="150"/>
                </a:cubicBezTo>
                <a:lnTo>
                  <a:pt x="1177" y="109"/>
                </a:lnTo>
                <a:cubicBezTo>
                  <a:pt x="1162" y="103"/>
                  <a:pt x="1144" y="100"/>
                  <a:pt x="1125" y="100"/>
                </a:cubicBezTo>
                <a:cubicBezTo>
                  <a:pt x="1114" y="100"/>
                  <a:pt x="1103" y="101"/>
                  <a:pt x="1093" y="104"/>
                </a:cubicBezTo>
                <a:cubicBezTo>
                  <a:pt x="1083" y="106"/>
                  <a:pt x="1074" y="110"/>
                  <a:pt x="1065" y="116"/>
                </a:cubicBezTo>
                <a:cubicBezTo>
                  <a:pt x="1057" y="121"/>
                  <a:pt x="1051" y="127"/>
                  <a:pt x="1046" y="135"/>
                </a:cubicBezTo>
                <a:cubicBezTo>
                  <a:pt x="1041" y="143"/>
                  <a:pt x="1039" y="152"/>
                  <a:pt x="1039" y="162"/>
                </a:cubicBezTo>
                <a:cubicBezTo>
                  <a:pt x="1039" y="170"/>
                  <a:pt x="1040" y="177"/>
                  <a:pt x="1043" y="183"/>
                </a:cubicBezTo>
                <a:cubicBezTo>
                  <a:pt x="1045" y="190"/>
                  <a:pt x="1048" y="195"/>
                  <a:pt x="1053" y="200"/>
                </a:cubicBezTo>
                <a:cubicBezTo>
                  <a:pt x="1057" y="205"/>
                  <a:pt x="1063" y="209"/>
                  <a:pt x="1070" y="213"/>
                </a:cubicBezTo>
                <a:cubicBezTo>
                  <a:pt x="1077" y="217"/>
                  <a:pt x="1085" y="220"/>
                  <a:pt x="1093" y="224"/>
                </a:cubicBezTo>
                <a:cubicBezTo>
                  <a:pt x="1100" y="226"/>
                  <a:pt x="1107" y="229"/>
                  <a:pt x="1112" y="231"/>
                </a:cubicBezTo>
                <a:cubicBezTo>
                  <a:pt x="1118" y="233"/>
                  <a:pt x="1123" y="235"/>
                  <a:pt x="1127" y="238"/>
                </a:cubicBezTo>
                <a:cubicBezTo>
                  <a:pt x="1131" y="240"/>
                  <a:pt x="1135" y="243"/>
                  <a:pt x="1137" y="247"/>
                </a:cubicBezTo>
                <a:cubicBezTo>
                  <a:pt x="1140" y="250"/>
                  <a:pt x="1141" y="254"/>
                  <a:pt x="1141" y="259"/>
                </a:cubicBezTo>
                <a:cubicBezTo>
                  <a:pt x="1141" y="276"/>
                  <a:pt x="1126" y="284"/>
                  <a:pt x="1098" y="284"/>
                </a:cubicBezTo>
                <a:cubicBezTo>
                  <a:pt x="1076" y="284"/>
                  <a:pt x="1057" y="278"/>
                  <a:pt x="1039" y="264"/>
                </a:cubicBezTo>
                <a:lnTo>
                  <a:pt x="1039" y="308"/>
                </a:lnTo>
                <a:cubicBezTo>
                  <a:pt x="1056" y="316"/>
                  <a:pt x="1076" y="320"/>
                  <a:pt x="1099" y="320"/>
                </a:cubicBezTo>
                <a:cubicBezTo>
                  <a:pt x="1110" y="320"/>
                  <a:pt x="1122" y="318"/>
                  <a:pt x="1132" y="316"/>
                </a:cubicBezTo>
                <a:cubicBezTo>
                  <a:pt x="1143" y="313"/>
                  <a:pt x="1153" y="309"/>
                  <a:pt x="1161" y="304"/>
                </a:cubicBezTo>
                <a:cubicBezTo>
                  <a:pt x="1169" y="299"/>
                  <a:pt x="1176" y="292"/>
                  <a:pt x="1181" y="285"/>
                </a:cubicBezTo>
                <a:cubicBezTo>
                  <a:pt x="1185" y="277"/>
                  <a:pt x="1188" y="267"/>
                  <a:pt x="1188" y="257"/>
                </a:cubicBezTo>
                <a:cubicBezTo>
                  <a:pt x="1188" y="248"/>
                  <a:pt x="1187" y="240"/>
                  <a:pt x="1184" y="234"/>
                </a:cubicBezTo>
                <a:cubicBezTo>
                  <a:pt x="1181" y="228"/>
                  <a:pt x="1177" y="222"/>
                  <a:pt x="1172" y="217"/>
                </a:cubicBezTo>
                <a:close/>
                <a:moveTo>
                  <a:pt x="840" y="211"/>
                </a:moveTo>
                <a:lnTo>
                  <a:pt x="840" y="211"/>
                </a:lnTo>
                <a:cubicBezTo>
                  <a:pt x="840" y="233"/>
                  <a:pt x="845" y="250"/>
                  <a:pt x="856" y="263"/>
                </a:cubicBezTo>
                <a:cubicBezTo>
                  <a:pt x="867" y="276"/>
                  <a:pt x="882" y="282"/>
                  <a:pt x="900" y="282"/>
                </a:cubicBezTo>
                <a:cubicBezTo>
                  <a:pt x="919" y="282"/>
                  <a:pt x="933" y="276"/>
                  <a:pt x="943" y="263"/>
                </a:cubicBezTo>
                <a:cubicBezTo>
                  <a:pt x="954" y="251"/>
                  <a:pt x="959" y="233"/>
                  <a:pt x="959" y="210"/>
                </a:cubicBezTo>
                <a:cubicBezTo>
                  <a:pt x="959" y="187"/>
                  <a:pt x="954" y="169"/>
                  <a:pt x="943" y="157"/>
                </a:cubicBezTo>
                <a:cubicBezTo>
                  <a:pt x="933" y="144"/>
                  <a:pt x="919" y="138"/>
                  <a:pt x="900" y="138"/>
                </a:cubicBezTo>
                <a:cubicBezTo>
                  <a:pt x="882" y="138"/>
                  <a:pt x="867" y="144"/>
                  <a:pt x="856" y="157"/>
                </a:cubicBezTo>
                <a:cubicBezTo>
                  <a:pt x="845" y="170"/>
                  <a:pt x="840" y="188"/>
                  <a:pt x="840" y="211"/>
                </a:cubicBezTo>
                <a:close/>
                <a:moveTo>
                  <a:pt x="820" y="290"/>
                </a:moveTo>
                <a:lnTo>
                  <a:pt x="820" y="290"/>
                </a:lnTo>
                <a:cubicBezTo>
                  <a:pt x="801" y="271"/>
                  <a:pt x="791" y="245"/>
                  <a:pt x="791" y="212"/>
                </a:cubicBezTo>
                <a:cubicBezTo>
                  <a:pt x="791" y="177"/>
                  <a:pt x="801" y="149"/>
                  <a:pt x="822" y="129"/>
                </a:cubicBezTo>
                <a:cubicBezTo>
                  <a:pt x="842" y="110"/>
                  <a:pt x="869" y="100"/>
                  <a:pt x="903" y="100"/>
                </a:cubicBezTo>
                <a:cubicBezTo>
                  <a:pt x="936" y="100"/>
                  <a:pt x="962" y="109"/>
                  <a:pt x="980" y="129"/>
                </a:cubicBezTo>
                <a:cubicBezTo>
                  <a:pt x="998" y="148"/>
                  <a:pt x="1007" y="175"/>
                  <a:pt x="1007" y="209"/>
                </a:cubicBezTo>
                <a:cubicBezTo>
                  <a:pt x="1007" y="242"/>
                  <a:pt x="997" y="269"/>
                  <a:pt x="978" y="289"/>
                </a:cubicBezTo>
                <a:cubicBezTo>
                  <a:pt x="958" y="310"/>
                  <a:pt x="931" y="320"/>
                  <a:pt x="898" y="320"/>
                </a:cubicBezTo>
                <a:cubicBezTo>
                  <a:pt x="866" y="320"/>
                  <a:pt x="840" y="310"/>
                  <a:pt x="820" y="290"/>
                </a:cubicBezTo>
                <a:close/>
                <a:moveTo>
                  <a:pt x="701" y="214"/>
                </a:moveTo>
                <a:lnTo>
                  <a:pt x="701" y="214"/>
                </a:lnTo>
                <a:cubicBezTo>
                  <a:pt x="701" y="192"/>
                  <a:pt x="706" y="175"/>
                  <a:pt x="715" y="162"/>
                </a:cubicBezTo>
                <a:cubicBezTo>
                  <a:pt x="724" y="150"/>
                  <a:pt x="736" y="143"/>
                  <a:pt x="750" y="143"/>
                </a:cubicBezTo>
                <a:cubicBezTo>
                  <a:pt x="761" y="143"/>
                  <a:pt x="769" y="145"/>
                  <a:pt x="775" y="150"/>
                </a:cubicBezTo>
                <a:lnTo>
                  <a:pt x="775" y="105"/>
                </a:lnTo>
                <a:cubicBezTo>
                  <a:pt x="771" y="102"/>
                  <a:pt x="764" y="101"/>
                  <a:pt x="755" y="101"/>
                </a:cubicBezTo>
                <a:cubicBezTo>
                  <a:pt x="743" y="101"/>
                  <a:pt x="733" y="105"/>
                  <a:pt x="723" y="113"/>
                </a:cubicBezTo>
                <a:cubicBezTo>
                  <a:pt x="713" y="122"/>
                  <a:pt x="706" y="133"/>
                  <a:pt x="702" y="148"/>
                </a:cubicBezTo>
                <a:lnTo>
                  <a:pt x="701" y="148"/>
                </a:lnTo>
                <a:lnTo>
                  <a:pt x="701" y="105"/>
                </a:lnTo>
                <a:lnTo>
                  <a:pt x="653" y="105"/>
                </a:lnTo>
                <a:lnTo>
                  <a:pt x="653" y="315"/>
                </a:lnTo>
                <a:lnTo>
                  <a:pt x="701" y="315"/>
                </a:lnTo>
                <a:lnTo>
                  <a:pt x="701" y="214"/>
                </a:lnTo>
                <a:close/>
                <a:moveTo>
                  <a:pt x="610" y="264"/>
                </a:moveTo>
                <a:lnTo>
                  <a:pt x="610" y="264"/>
                </a:lnTo>
                <a:cubicBezTo>
                  <a:pt x="595" y="276"/>
                  <a:pt x="579" y="282"/>
                  <a:pt x="561" y="282"/>
                </a:cubicBezTo>
                <a:cubicBezTo>
                  <a:pt x="541" y="282"/>
                  <a:pt x="525" y="276"/>
                  <a:pt x="513" y="263"/>
                </a:cubicBezTo>
                <a:cubicBezTo>
                  <a:pt x="501" y="250"/>
                  <a:pt x="495" y="233"/>
                  <a:pt x="495" y="212"/>
                </a:cubicBezTo>
                <a:cubicBezTo>
                  <a:pt x="495" y="189"/>
                  <a:pt x="501" y="172"/>
                  <a:pt x="514" y="158"/>
                </a:cubicBezTo>
                <a:cubicBezTo>
                  <a:pt x="527" y="144"/>
                  <a:pt x="543" y="138"/>
                  <a:pt x="563" y="138"/>
                </a:cubicBezTo>
                <a:cubicBezTo>
                  <a:pt x="580" y="138"/>
                  <a:pt x="595" y="143"/>
                  <a:pt x="610" y="154"/>
                </a:cubicBezTo>
                <a:lnTo>
                  <a:pt x="610" y="110"/>
                </a:lnTo>
                <a:cubicBezTo>
                  <a:pt x="595" y="103"/>
                  <a:pt x="579" y="100"/>
                  <a:pt x="559" y="100"/>
                </a:cubicBezTo>
                <a:cubicBezTo>
                  <a:pt x="525" y="100"/>
                  <a:pt x="497" y="110"/>
                  <a:pt x="477" y="131"/>
                </a:cubicBezTo>
                <a:cubicBezTo>
                  <a:pt x="456" y="152"/>
                  <a:pt x="446" y="180"/>
                  <a:pt x="446" y="215"/>
                </a:cubicBezTo>
                <a:cubicBezTo>
                  <a:pt x="446" y="246"/>
                  <a:pt x="456" y="271"/>
                  <a:pt x="475" y="290"/>
                </a:cubicBezTo>
                <a:cubicBezTo>
                  <a:pt x="494" y="310"/>
                  <a:pt x="519" y="320"/>
                  <a:pt x="550" y="320"/>
                </a:cubicBezTo>
                <a:cubicBezTo>
                  <a:pt x="573" y="320"/>
                  <a:pt x="593" y="315"/>
                  <a:pt x="610" y="305"/>
                </a:cubicBezTo>
                <a:lnTo>
                  <a:pt x="610" y="264"/>
                </a:lnTo>
                <a:close/>
                <a:moveTo>
                  <a:pt x="386" y="61"/>
                </a:moveTo>
                <a:lnTo>
                  <a:pt x="386" y="61"/>
                </a:lnTo>
                <a:cubicBezTo>
                  <a:pt x="394" y="61"/>
                  <a:pt x="401" y="58"/>
                  <a:pt x="407" y="53"/>
                </a:cubicBezTo>
                <a:cubicBezTo>
                  <a:pt x="412" y="47"/>
                  <a:pt x="415" y="41"/>
                  <a:pt x="415" y="34"/>
                </a:cubicBezTo>
                <a:cubicBezTo>
                  <a:pt x="415" y="26"/>
                  <a:pt x="412" y="19"/>
                  <a:pt x="407" y="14"/>
                </a:cubicBezTo>
                <a:cubicBezTo>
                  <a:pt x="401" y="9"/>
                  <a:pt x="394" y="7"/>
                  <a:pt x="386" y="7"/>
                </a:cubicBezTo>
                <a:cubicBezTo>
                  <a:pt x="378" y="7"/>
                  <a:pt x="372" y="9"/>
                  <a:pt x="366" y="14"/>
                </a:cubicBezTo>
                <a:cubicBezTo>
                  <a:pt x="360" y="19"/>
                  <a:pt x="358" y="26"/>
                  <a:pt x="358" y="34"/>
                </a:cubicBezTo>
                <a:cubicBezTo>
                  <a:pt x="358" y="41"/>
                  <a:pt x="360" y="48"/>
                  <a:pt x="366" y="53"/>
                </a:cubicBezTo>
                <a:cubicBezTo>
                  <a:pt x="372" y="58"/>
                  <a:pt x="378" y="61"/>
                  <a:pt x="386" y="61"/>
                </a:cubicBezTo>
                <a:close/>
                <a:moveTo>
                  <a:pt x="362" y="315"/>
                </a:moveTo>
                <a:lnTo>
                  <a:pt x="362" y="315"/>
                </a:lnTo>
                <a:lnTo>
                  <a:pt x="410" y="315"/>
                </a:lnTo>
                <a:lnTo>
                  <a:pt x="410" y="105"/>
                </a:lnTo>
                <a:lnTo>
                  <a:pt x="362" y="105"/>
                </a:lnTo>
                <a:lnTo>
                  <a:pt x="362" y="315"/>
                </a:lnTo>
                <a:close/>
                <a:moveTo>
                  <a:pt x="249" y="21"/>
                </a:moveTo>
                <a:lnTo>
                  <a:pt x="249" y="21"/>
                </a:lnTo>
                <a:lnTo>
                  <a:pt x="316" y="21"/>
                </a:lnTo>
                <a:lnTo>
                  <a:pt x="316" y="315"/>
                </a:lnTo>
                <a:lnTo>
                  <a:pt x="267" y="315"/>
                </a:lnTo>
                <a:lnTo>
                  <a:pt x="267" y="124"/>
                </a:lnTo>
                <a:cubicBezTo>
                  <a:pt x="267" y="109"/>
                  <a:pt x="268" y="90"/>
                  <a:pt x="270" y="67"/>
                </a:cubicBezTo>
                <a:lnTo>
                  <a:pt x="269" y="67"/>
                </a:lnTo>
                <a:cubicBezTo>
                  <a:pt x="266" y="80"/>
                  <a:pt x="264" y="89"/>
                  <a:pt x="261" y="95"/>
                </a:cubicBezTo>
                <a:lnTo>
                  <a:pt x="173" y="315"/>
                </a:lnTo>
                <a:lnTo>
                  <a:pt x="140" y="315"/>
                </a:lnTo>
                <a:lnTo>
                  <a:pt x="52" y="96"/>
                </a:lnTo>
                <a:cubicBezTo>
                  <a:pt x="49" y="90"/>
                  <a:pt x="47" y="80"/>
                  <a:pt x="44" y="67"/>
                </a:cubicBezTo>
                <a:lnTo>
                  <a:pt x="43" y="67"/>
                </a:lnTo>
                <a:cubicBezTo>
                  <a:pt x="44" y="79"/>
                  <a:pt x="45" y="98"/>
                  <a:pt x="45" y="125"/>
                </a:cubicBezTo>
                <a:lnTo>
                  <a:pt x="45" y="315"/>
                </a:lnTo>
                <a:lnTo>
                  <a:pt x="0" y="315"/>
                </a:lnTo>
                <a:lnTo>
                  <a:pt x="0" y="21"/>
                </a:lnTo>
                <a:lnTo>
                  <a:pt x="68" y="21"/>
                </a:lnTo>
                <a:lnTo>
                  <a:pt x="146" y="216"/>
                </a:lnTo>
                <a:cubicBezTo>
                  <a:pt x="152" y="231"/>
                  <a:pt x="155" y="243"/>
                  <a:pt x="157" y="250"/>
                </a:cubicBezTo>
                <a:lnTo>
                  <a:pt x="158" y="250"/>
                </a:lnTo>
                <a:cubicBezTo>
                  <a:pt x="163" y="235"/>
                  <a:pt x="167" y="223"/>
                  <a:pt x="171" y="216"/>
                </a:cubicBezTo>
                <a:lnTo>
                  <a:pt x="249" y="21"/>
                </a:lnTo>
                <a:close/>
              </a:path>
            </a:pathLst>
          </a:custGeom>
          <a:solidFill>
            <a:srgbClr val="D73122"/>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31147183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userDrawn="1">
  <p:cSld name="2_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D83B0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F28077D6-7EB1-4B7E-84A0-48374B645BA8}"/>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26776915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113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48802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3432968017"/>
      </p:ext>
    </p:extLst>
  </p:cSld>
  <p:clrMapOvr>
    <a:masterClrMapping/>
  </p:clrMapOvr>
  <p:transition>
    <p:fade/>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77821252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5F8F4077-0D10-4BCE-91B3-6A3AE8679B56}"/>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40263474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Title and announcement">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CC9741-080B-4B46-A228-7DE7ECBDB962}"/>
              </a:ext>
            </a:extLst>
          </p:cNvPr>
          <p:cNvSpPr>
            <a:spLocks noGrp="1"/>
          </p:cNvSpPr>
          <p:nvPr>
            <p:ph type="title"/>
          </p:nvPr>
        </p:nvSpPr>
        <p:spPr/>
        <p:txBody>
          <a:bodyPr/>
          <a:lstStyle>
            <a:lvl1pPr algn="ctr">
              <a:defRPr/>
            </a:lvl1pPr>
          </a:lstStyle>
          <a:p>
            <a:r>
              <a:rPr lang="en-US"/>
              <a:t>Click to edit Master title style</a:t>
            </a:r>
          </a:p>
        </p:txBody>
      </p:sp>
      <p:sp>
        <p:nvSpPr>
          <p:cNvPr id="4" name="Rectangle 3">
            <a:extLst>
              <a:ext uri="{FF2B5EF4-FFF2-40B4-BE49-F238E27FC236}">
                <a16:creationId xmlns:a16="http://schemas.microsoft.com/office/drawing/2014/main" id="{6F9A97A4-93B0-4E83-9F9F-E1114D78616F}"/>
              </a:ext>
            </a:extLst>
          </p:cNvPr>
          <p:cNvSpPr/>
          <p:nvPr userDrawn="1"/>
        </p:nvSpPr>
        <p:spPr bwMode="auto">
          <a:xfrm>
            <a:off x="0" y="1081315"/>
            <a:ext cx="12192000" cy="446892"/>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4200" y="1150872"/>
            <a:ext cx="11025188" cy="307777"/>
          </a:xfrm>
        </p:spPr>
        <p:txBody>
          <a:bodyPr/>
          <a:lstStyle>
            <a:lvl1pPr marL="0" indent="0" algn="ctr">
              <a:buNone/>
              <a:defRPr sz="2000">
                <a:solidFill>
                  <a:schemeClr val="tx1"/>
                </a:solidFill>
                <a:latin typeface="+mj-lt"/>
              </a:defRPr>
            </a:lvl1pPr>
          </a:lstStyle>
          <a:p>
            <a:pPr lvl="0"/>
            <a:r>
              <a:rPr lang="en-US"/>
              <a:t>Edit Master text styles</a:t>
            </a:r>
          </a:p>
        </p:txBody>
      </p:sp>
    </p:spTree>
    <p:extLst>
      <p:ext uri="{BB962C8B-B14F-4D97-AF65-F5344CB8AC3E}">
        <p14:creationId xmlns:p14="http://schemas.microsoft.com/office/powerpoint/2010/main" val="316649384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3">
                                            <p:txEl>
                                              <p:pRg st="0" end="0"/>
                                            </p:txEl>
                                          </p:spTgt>
                                        </p:tgtEl>
                                        <p:attrNameLst>
                                          <p:attrName>style.visibility</p:attrName>
                                        </p:attrNameLst>
                                      </p:cBhvr>
                                      <p:to>
                                        <p:strVal val="visible"/>
                                      </p:to>
                                    </p:set>
                                    <p:animEffect transition="in" filter="wipe(left)">
                                      <p:cBhvr>
                                        <p:cTn id="10"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3" grpId="0" build="p">
        <p:tmplLst>
          <p:tmpl lvl="1">
            <p:tnLst>
              <p:par>
                <p:cTn presetID="22" presetClass="entr" presetSubtype="8" fill="hold" nodeType="with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1229512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5" y="3033223"/>
            <a:ext cx="5481755" cy="498598"/>
          </a:xfrm>
          <a:noFill/>
        </p:spPr>
        <p:txBody>
          <a:bodyPr wrap="square" lIns="0" tIns="0" rIns="0" bIns="0" anchor="b" anchorCtr="0">
            <a:spAutoFit/>
          </a:bodyPr>
          <a:lstStyle>
            <a:lvl1pPr algn="l"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5" y="3769821"/>
            <a:ext cx="5481755" cy="307777"/>
          </a:xfrm>
          <a:noFill/>
        </p:spPr>
        <p:txBody>
          <a:bodyPr wrap="square" lIns="0" tIns="0" rIns="0" bIns="0">
            <a:spAutoFit/>
          </a:bodyPr>
          <a:lstStyle>
            <a:lvl1pPr marL="0" indent="0">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8253026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2_Demo slide">
    <p:bg>
      <p:bgRef idx="1001">
        <a:schemeClr val="bg2"/>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35C5EB91-339E-445E-8334-6B444CB396D6}"/>
              </a:ext>
            </a:extLst>
          </p:cNvPr>
          <p:cNvSpPr>
            <a:spLocks noGrp="1"/>
          </p:cNvSpPr>
          <p:nvPr>
            <p:ph type="pic" sz="quarter" idx="13"/>
          </p:nvPr>
        </p:nvSpPr>
        <p:spPr>
          <a:xfrm>
            <a:off x="0" y="0"/>
            <a:ext cx="12192000" cy="6858000"/>
          </a:xfrm>
        </p:spPr>
        <p:txBody>
          <a:bodyPr/>
          <a:lstStyle/>
          <a:p>
            <a:endParaRPr lang="en-US"/>
          </a:p>
        </p:txBody>
      </p:sp>
      <p:sp>
        <p:nvSpPr>
          <p:cNvPr id="2" name="Title 1"/>
          <p:cNvSpPr>
            <a:spLocks noGrp="1"/>
          </p:cNvSpPr>
          <p:nvPr>
            <p:ph type="title" hasCustomPrompt="1"/>
          </p:nvPr>
        </p:nvSpPr>
        <p:spPr>
          <a:xfrm>
            <a:off x="6096000" y="4884703"/>
            <a:ext cx="5481755" cy="498598"/>
          </a:xfrm>
          <a:noFill/>
        </p:spPr>
        <p:txBody>
          <a:bodyPr wrap="square" lIns="0" tIns="0" rIns="0" bIns="0" anchor="b" anchorCtr="0">
            <a:spAutoFit/>
          </a:bodyPr>
          <a:lstStyle>
            <a:lvl1pPr algn="r" defTabSz="932742" rtl="0" eaLnBrk="1" latinLnBrk="0" hangingPunct="1">
              <a:lnSpc>
                <a:spcPct val="90000"/>
              </a:lnSpc>
              <a:spcBef>
                <a:spcPct val="0"/>
              </a:spcBef>
              <a:buNone/>
              <a:defRPr lang="en-US" sz="3600" b="1"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6096000" y="5621301"/>
            <a:ext cx="5481755" cy="307777"/>
          </a:xfrm>
          <a:noFill/>
        </p:spPr>
        <p:txBody>
          <a:bodyPr wrap="square" lIns="0" tIns="0" rIns="0" bIns="0">
            <a:spAutoFit/>
          </a:bodyPr>
          <a:lstStyle>
            <a:lvl1pPr marL="0" indent="0" algn="r">
              <a:spcBef>
                <a:spcPts val="0"/>
              </a:spcBef>
              <a:spcAft>
                <a:spcPts val="0"/>
              </a:spcAft>
              <a:buFont typeface="Arial" panose="020B0604020202020204" pitchFamily="34" charset="0"/>
              <a:buNone/>
              <a:defRPr sz="2000" spc="0" baseline="0">
                <a:gradFill>
                  <a:gsLst>
                    <a:gs pos="0">
                      <a:schemeClr val="tx1"/>
                    </a:gs>
                    <a:gs pos="100000">
                      <a:schemeClr val="tx1"/>
                    </a:gs>
                  </a:gsLst>
                  <a:lin ang="5400000" scaled="0"/>
                </a:gradFill>
                <a:latin typeface="+mn-lt"/>
              </a:defRPr>
            </a:lvl1pPr>
          </a:lstStyle>
          <a:p>
            <a:pPr lvl="0"/>
            <a:r>
              <a:rPr lang="en-US"/>
              <a:t>Subtitle</a:t>
            </a:r>
          </a:p>
        </p:txBody>
      </p:sp>
    </p:spTree>
    <p:extLst>
      <p:ext uri="{BB962C8B-B14F-4D97-AF65-F5344CB8AC3E}">
        <p14:creationId xmlns:p14="http://schemas.microsoft.com/office/powerpoint/2010/main" val="29443689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350"/>
                                        <p:tgtEl>
                                          <p:spTgt spid="2"/>
                                        </p:tgtEl>
                                      </p:cBhvr>
                                    </p:animEffect>
                                  </p:childTnLst>
                                </p:cTn>
                              </p:par>
                              <p:par>
                                <p:cTn id="8" presetID="63" presetClass="path" presetSubtype="0" decel="100000" fill="hold" grpId="1" nodeType="withEffect">
                                  <p:stCondLst>
                                    <p:cond delay="0"/>
                                  </p:stCondLst>
                                  <p:childTnLst>
                                    <p:animMotion origin="layout" path="M 3.54167E-6 -3.7037E-6 L 0.02916 -3.7037E-6 " pathEditMode="relative" rAng="0" ptsTypes="AA">
                                      <p:cBhvr>
                                        <p:cTn id="9" dur="500" spd="-100000" fill="hold"/>
                                        <p:tgtEl>
                                          <p:spTgt spid="2"/>
                                        </p:tgtEl>
                                        <p:attrNameLst>
                                          <p:attrName>ppt_x</p:attrName>
                                          <p:attrName>ppt_y</p:attrName>
                                        </p:attrNameLst>
                                      </p:cBhvr>
                                      <p:rCtr x="1458" y="0"/>
                                    </p:animMotion>
                                  </p:childTnLst>
                                </p:cTn>
                              </p:par>
                              <p:par>
                                <p:cTn id="10" presetID="10" presetClass="entr" presetSubtype="0" fill="hold" grpId="0" nodeType="with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350"/>
                                        <p:tgtEl>
                                          <p:spTgt spid="5"/>
                                        </p:tgtEl>
                                      </p:cBhvr>
                                    </p:animEffect>
                                  </p:childTnLst>
                                </p:cTn>
                              </p:par>
                              <p:par>
                                <p:cTn id="13" presetID="63" presetClass="path" presetSubtype="0" decel="100000" fill="hold" grpId="1" nodeType="withEffect">
                                  <p:stCondLst>
                                    <p:cond delay="0"/>
                                  </p:stCondLst>
                                  <p:childTnLst>
                                    <p:animMotion origin="layout" path="M 3.54167E-6 -2.22222E-6 L 0.02916 -2.22222E-6 " pathEditMode="relative" rAng="0" ptsTypes="AA">
                                      <p:cBhvr>
                                        <p:cTn id="14" dur="500" spd="-100000" fill="hold"/>
                                        <p:tgtEl>
                                          <p:spTgt spid="5"/>
                                        </p:tgtEl>
                                        <p:attrNameLst>
                                          <p:attrName>ppt_x</p:attrName>
                                          <p:attrName>ppt_y</p:attrName>
                                        </p:attrNameLst>
                                      </p:cBhvr>
                                      <p:rCtr x="1458"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5" grpId="0">
        <p:tmplLst>
          <p:tmpl>
            <p:tnLst>
              <p:par>
                <p:cTn presetID="10" presetClass="entr" presetSubtype="0" fill="hold" nodeType="with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350"/>
                        <p:tgtEl>
                          <p:spTgt spid="5"/>
                        </p:tgtEl>
                      </p:cBhvr>
                    </p:animEffect>
                  </p:childTnLst>
                </p:cTn>
              </p:par>
            </p:tnLst>
          </p:tmpl>
        </p:tmplLst>
      </p:bldP>
      <p:bldP spid="5" grpId="1">
        <p:tmplLst>
          <p:tmpl>
            <p:tnLst>
              <p:par>
                <p:cTn presetID="63" presetClass="path" presetSubtype="0" decel="100000" fill="hold" nodeType="withEffect">
                  <p:stCondLst>
                    <p:cond delay="0"/>
                  </p:stCondLst>
                  <p:childTnLst>
                    <p:animMotion origin="layout" path="M 3.54167E-6 -2.22222E-6 L 0.02916 -2.22222E-6 " pathEditMode="relative" rAng="0" ptsTypes="AA">
                      <p:cBhvr>
                        <p:cTn dur="500" spd="-100000" fill="hold"/>
                        <p:tgtEl>
                          <p:spTgt spid="5"/>
                        </p:tgtEl>
                        <p:attrNameLst>
                          <p:attrName>ppt_x</p:attrName>
                          <p:attrName>ppt_y</p:attrName>
                        </p:attrNameLst>
                      </p:cBhvr>
                      <p:rCtr x="1458" y="0"/>
                    </p:animMotion>
                  </p:childTnLst>
                </p:cTn>
              </p:par>
            </p:tnLst>
          </p:tmpl>
        </p:tmplLst>
      </p:bldP>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guide id="5" pos="1824">
          <p15:clr>
            <a:srgbClr val="FBAE40"/>
          </p15:clr>
        </p15:guide>
        <p15:guide id="6" pos="1608">
          <p15:clr>
            <a:srgbClr val="FBAE4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2AE64-2FD9-4C15-B5D8-40DC008D48FC}"/>
              </a:ext>
            </a:extLst>
          </p:cNvPr>
          <p:cNvSpPr>
            <a:spLocks noGrp="1"/>
          </p:cNvSpPr>
          <p:nvPr>
            <p:ph type="title"/>
          </p:nvPr>
        </p:nvSpPr>
        <p:spPr>
          <a:xfrm>
            <a:off x="588263" y="2669992"/>
            <a:ext cx="3640837" cy="1107996"/>
          </a:xfrm>
        </p:spPr>
        <p:txBody>
          <a:bodyPr/>
          <a:lstStyle>
            <a:lvl1pPr algn="l">
              <a:defRPr/>
            </a:lvl1pPr>
          </a:lstStyle>
          <a:p>
            <a:r>
              <a:rPr lang="en-US"/>
              <a:t>Click to edit Master title style</a:t>
            </a:r>
          </a:p>
        </p:txBody>
      </p:sp>
      <p:sp>
        <p:nvSpPr>
          <p:cNvPr id="4" name="Text Placeholder 3">
            <a:extLst>
              <a:ext uri="{FF2B5EF4-FFF2-40B4-BE49-F238E27FC236}">
                <a16:creationId xmlns:a16="http://schemas.microsoft.com/office/drawing/2014/main" id="{654489B3-20F5-4F5A-875C-30CB888A78DD}"/>
              </a:ext>
            </a:extLst>
          </p:cNvPr>
          <p:cNvSpPr>
            <a:spLocks noGrp="1"/>
          </p:cNvSpPr>
          <p:nvPr>
            <p:ph type="body" sz="quarter" idx="10"/>
          </p:nvPr>
        </p:nvSpPr>
        <p:spPr>
          <a:xfrm>
            <a:off x="6934560" y="1471934"/>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5" name="Text Placeholder 3">
            <a:extLst>
              <a:ext uri="{FF2B5EF4-FFF2-40B4-BE49-F238E27FC236}">
                <a16:creationId xmlns:a16="http://schemas.microsoft.com/office/drawing/2014/main" id="{8E4A000A-0FE4-4CAB-8B43-2A3878F1CD9E}"/>
              </a:ext>
            </a:extLst>
          </p:cNvPr>
          <p:cNvSpPr>
            <a:spLocks noGrp="1"/>
          </p:cNvSpPr>
          <p:nvPr>
            <p:ph type="body" sz="quarter" idx="11"/>
          </p:nvPr>
        </p:nvSpPr>
        <p:spPr>
          <a:xfrm>
            <a:off x="6934560" y="2626000"/>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6" name="Text Placeholder 3">
            <a:extLst>
              <a:ext uri="{FF2B5EF4-FFF2-40B4-BE49-F238E27FC236}">
                <a16:creationId xmlns:a16="http://schemas.microsoft.com/office/drawing/2014/main" id="{D3F207A5-9190-4B34-80F4-7C1ECDFF694C}"/>
              </a:ext>
            </a:extLst>
          </p:cNvPr>
          <p:cNvSpPr>
            <a:spLocks noGrp="1"/>
          </p:cNvSpPr>
          <p:nvPr>
            <p:ph type="body" sz="quarter" idx="12"/>
          </p:nvPr>
        </p:nvSpPr>
        <p:spPr>
          <a:xfrm>
            <a:off x="6934560" y="3780066"/>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
        <p:nvSpPr>
          <p:cNvPr id="8" name="Text Placeholder 3">
            <a:extLst>
              <a:ext uri="{FF2B5EF4-FFF2-40B4-BE49-F238E27FC236}">
                <a16:creationId xmlns:a16="http://schemas.microsoft.com/office/drawing/2014/main" id="{BA0D74C5-3CBB-42C0-AE86-8937E5984826}"/>
              </a:ext>
            </a:extLst>
          </p:cNvPr>
          <p:cNvSpPr>
            <a:spLocks noGrp="1"/>
          </p:cNvSpPr>
          <p:nvPr>
            <p:ph type="body" sz="quarter" idx="14"/>
          </p:nvPr>
        </p:nvSpPr>
        <p:spPr>
          <a:xfrm>
            <a:off x="6934560" y="4934131"/>
            <a:ext cx="4669177" cy="553998"/>
          </a:xfrm>
        </p:spPr>
        <p:txBody>
          <a:bodyPr/>
          <a:lstStyle>
            <a:lvl1pPr marL="0" indent="0" algn="l">
              <a:buNone/>
              <a:defRPr sz="3200">
                <a:solidFill>
                  <a:schemeClr val="accent2"/>
                </a:solidFill>
              </a:defRPr>
            </a:lvl1pPr>
            <a:lvl2pPr marL="0" indent="0" algn="ctr">
              <a:buNone/>
              <a:defRPr sz="1800">
                <a:solidFill>
                  <a:schemeClr val="accent2"/>
                </a:solidFill>
              </a:defRPr>
            </a:lvl2pPr>
            <a:lvl3pPr marL="0" indent="0" algn="ctr">
              <a:buNone/>
              <a:defRPr sz="1400">
                <a:solidFill>
                  <a:schemeClr val="accent2"/>
                </a:solidFill>
              </a:defRPr>
            </a:lvl3pPr>
            <a:lvl4pPr marL="0" indent="0" algn="ctr">
              <a:buNone/>
              <a:defRPr sz="1200">
                <a:solidFill>
                  <a:schemeClr val="accent2"/>
                </a:solidFill>
              </a:defRPr>
            </a:lvl4pPr>
            <a:lvl5pPr marL="0" indent="0" algn="ctr">
              <a:buNone/>
              <a:defRPr sz="1200">
                <a:solidFill>
                  <a:schemeClr val="accent2"/>
                </a:solidFill>
              </a:defRPr>
            </a:lvl5pPr>
          </a:lstStyle>
          <a:p>
            <a:pPr lvl="0"/>
            <a:r>
              <a:rPr lang="en-US"/>
              <a:t>Click to edit</a:t>
            </a:r>
          </a:p>
        </p:txBody>
      </p:sp>
    </p:spTree>
    <p:extLst>
      <p:ext uri="{BB962C8B-B14F-4D97-AF65-F5344CB8AC3E}">
        <p14:creationId xmlns:p14="http://schemas.microsoft.com/office/powerpoint/2010/main" val="3804333654"/>
      </p:ext>
    </p:extLst>
  </p:cSld>
  <p:clrMapOvr>
    <a:masterClrMapping/>
  </p:clrMapOvr>
  <p:transition>
    <p:fade/>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2352980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lank white">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0175222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5400226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105425510"/>
      </p:ext>
    </p:extLst>
  </p:cSld>
  <p:clrMapOvr>
    <a:masterClrMapping/>
  </p:clrMapOvr>
  <p:transition>
    <p:fade/>
  </p:transition>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MS logo white - EMF" descr="Microsoft logo white text version">
            <a:extLst>
              <a:ext uri="{FF2B5EF4-FFF2-40B4-BE49-F238E27FC236}">
                <a16:creationId xmlns:a16="http://schemas.microsoft.com/office/drawing/2014/main" id="{10847DFE-DD48-4C93-84DD-AE782B2A9A22}"/>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6" name="Picture 5" descr="Two people sitting at a table using a computer.&#10;&#10;Description automatically generated">
            <a:extLst>
              <a:ext uri="{FF2B5EF4-FFF2-40B4-BE49-F238E27FC236}">
                <a16:creationId xmlns:a16="http://schemas.microsoft.com/office/drawing/2014/main" id="{2204A37F-8B96-4ED1-BA49-C58CBCBF1C8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2342490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Title square photo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MS logo white - EMF" descr="Microsoft logo white text version">
            <a:extLst>
              <a:ext uri="{FF2B5EF4-FFF2-40B4-BE49-F238E27FC236}">
                <a16:creationId xmlns:a16="http://schemas.microsoft.com/office/drawing/2014/main" id="{752F7F94-9231-4E4A-AA40-FA537E6B0D74}"/>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pic>
        <p:nvPicPr>
          <p:cNvPr id="7" name="Picture 6" descr="Two people sitting at a table using a computer.&#10;&#10;Description automatically generated">
            <a:extLst>
              <a:ext uri="{FF2B5EF4-FFF2-40B4-BE49-F238E27FC236}">
                <a16:creationId xmlns:a16="http://schemas.microsoft.com/office/drawing/2014/main" id="{63397F99-6ED7-4D58-9D63-BE73E2937D72}"/>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4286724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BB651035-36B1-415D-8FE3-8C820588801B}"/>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6269823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923145A3-A9AB-4B3E-A898-5EC4C9328403}"/>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49424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9357137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3880361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mn-lt"/>
                <a:cs typeface="Segoe UI" panose="020B0502040204020203" pitchFamily="34" charset="0"/>
              </a:defRPr>
            </a:lvl1pPr>
            <a:lvl2pPr marL="255588" indent="0">
              <a:buFont typeface="Wingdings" panose="05000000000000000000" pitchFamily="2" charset="2"/>
              <a:buNone/>
              <a:defRPr sz="2000" b="0">
                <a:latin typeface="+mn-lt"/>
              </a:defRPr>
            </a:lvl2pPr>
            <a:lvl3pPr marL="450850" indent="0">
              <a:buFont typeface="Wingdings" panose="05000000000000000000" pitchFamily="2" charset="2"/>
              <a:buNone/>
              <a:tabLst/>
              <a:defRPr sz="1600" b="0">
                <a:latin typeface="+mn-lt"/>
              </a:defRPr>
            </a:lvl3pPr>
            <a:lvl4pPr marL="652462" indent="0">
              <a:buFont typeface="Wingdings" panose="05000000000000000000" pitchFamily="2" charset="2"/>
              <a:buNone/>
              <a:defRPr sz="1400" b="0">
                <a:latin typeface="+mn-lt"/>
              </a:defRPr>
            </a:lvl4pPr>
            <a:lvl5pPr marL="854075" indent="0">
              <a:buFont typeface="Wingdings" panose="05000000000000000000" pitchFamily="2" charset="2"/>
              <a:buNone/>
              <a:tabLst/>
              <a:defRPr sz="1400" b="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455938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6174319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210260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32214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8235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025650"/>
            <a:ext cx="4161981" cy="1107996"/>
          </a:xfrm>
        </p:spPr>
        <p:txBody>
          <a:bodyPr wrap="square" rIns="0" anchor="b">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12050964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5" y="3152001"/>
            <a:ext cx="4161981" cy="553998"/>
          </a:xfrm>
        </p:spPr>
        <p:txBody>
          <a:bodyPr wrap="square" rIns="0" anchor="ctr" anchorCtr="0">
            <a:spAutoFit/>
          </a:bodyPr>
          <a:lstStyle>
            <a:lvl1pPr>
              <a:lnSpc>
                <a:spcPct val="100000"/>
              </a:lnSpc>
              <a:defRPr sz="3600" b="0" spc="-49"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6748969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800" b="0" spc="0" baseline="0">
                <a:gradFill>
                  <a:gsLst>
                    <a:gs pos="1250">
                      <a:schemeClr val="tx1"/>
                    </a:gs>
                    <a:gs pos="100000">
                      <a:schemeClr val="tx1"/>
                    </a:gs>
                  </a:gsLst>
                  <a:lin ang="5400000" scaled="0"/>
                </a:gradFill>
                <a:latin typeface="+mj-lt"/>
                <a:cs typeface="Segoe UI" panose="020B0502040204020203" pitchFamily="34" charset="0"/>
              </a:defRPr>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15762067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5438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7204755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940F29D-C5E8-44D2-9526-FDD92F645402}"/>
              </a:ext>
            </a:extLst>
          </p:cNvPr>
          <p:cNvSpPr>
            <a:spLocks noGrp="1"/>
          </p:cNvSpPr>
          <p:nvPr>
            <p:ph type="title"/>
          </p:nvPr>
        </p:nvSpPr>
        <p:spPr>
          <a:xfrm>
            <a:off x="588263" y="866001"/>
            <a:ext cx="11018520" cy="5539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76703999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55877268"/>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60758085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307777"/>
          </a:xfrm>
        </p:spPr>
        <p:txBody>
          <a:bodyPr/>
          <a:lstStyle>
            <a:lvl1pPr marL="0" indent="0" algn="ctr">
              <a:spcBef>
                <a:spcPts val="0"/>
              </a:spcBef>
              <a:buNone/>
              <a:defRPr sz="2000"/>
            </a:lvl1pPr>
          </a:lstStyle>
          <a:p>
            <a:pPr lvl="0"/>
            <a:r>
              <a:rPr lang="en-US"/>
              <a:t>Edit Master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307777"/>
          </a:xfrm>
        </p:spPr>
        <p:txBody>
          <a:bodyPr/>
          <a:lstStyle>
            <a:lvl1pPr marL="0" indent="0" algn="ctr">
              <a:spcBef>
                <a:spcPts val="0"/>
              </a:spcBef>
              <a:buNone/>
              <a:defRPr sz="2000"/>
            </a:lvl1pPr>
          </a:lstStyle>
          <a:p>
            <a:pPr lvl="0"/>
            <a:r>
              <a:rPr lang="en-US"/>
              <a:t>Edit Master text</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307777"/>
          </a:xfrm>
        </p:spPr>
        <p:txBody>
          <a:bodyPr/>
          <a:lstStyle>
            <a:lvl1pPr marL="0" indent="0" algn="ctr">
              <a:spcBef>
                <a:spcPts val="0"/>
              </a:spcBef>
              <a:buNone/>
              <a:defRPr sz="2000"/>
            </a:lvl1pPr>
          </a:lstStyle>
          <a:p>
            <a:pPr lvl="0"/>
            <a:r>
              <a:rPr lang="en-US"/>
              <a:t>Edit Master text</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307777"/>
          </a:xfrm>
        </p:spPr>
        <p:txBody>
          <a:bodyPr/>
          <a:lstStyle>
            <a:lvl1pPr marL="0" indent="0" algn="ctr">
              <a:spcBef>
                <a:spcPts val="0"/>
              </a:spcBef>
              <a:buNone/>
              <a:defRPr sz="2000"/>
            </a:lvl1pPr>
          </a:lstStyle>
          <a:p>
            <a:pPr lvl="0"/>
            <a:r>
              <a:rPr lang="en-US"/>
              <a:t>Edit Master text</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30341764"/>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6" name="Text Placeholder 3">
            <a:extLst>
              <a:ext uri="{FF2B5EF4-FFF2-40B4-BE49-F238E27FC236}">
                <a16:creationId xmlns:a16="http://schemas.microsoft.com/office/drawing/2014/main" id="{5497F3D2-4B1F-4B39-9F73-BA917D388B3B}"/>
              </a:ext>
            </a:extLst>
          </p:cNvPr>
          <p:cNvSpPr>
            <a:spLocks noGrp="1"/>
          </p:cNvSpPr>
          <p:nvPr>
            <p:ph type="body" sz="quarter" idx="11" hasCustomPrompt="1"/>
          </p:nvPr>
        </p:nvSpPr>
        <p:spPr>
          <a:xfrm>
            <a:off x="8128000" y="2017713"/>
            <a:ext cx="3481388" cy="307777"/>
          </a:xfrm>
        </p:spPr>
        <p:txBody>
          <a:bodyPr wrap="square">
            <a:spAutoFit/>
          </a:bodyPr>
          <a:lstStyle>
            <a:lvl1pPr marL="0" indent="0">
              <a:buNone/>
              <a:defRPr sz="20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Add a caption</a:t>
            </a:r>
          </a:p>
        </p:txBody>
      </p:sp>
      <p:sp>
        <p:nvSpPr>
          <p:cNvPr id="3" name="Picture Placeholder 2" descr="This screen 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4200" y="1436688"/>
            <a:ext cx="7253288" cy="4832350"/>
          </a:xfrm>
          <a:blipFill>
            <a:blip r:embed="rId2"/>
            <a:stretch>
              <a:fillRect/>
            </a:stretch>
          </a:blipFill>
        </p:spPr>
        <p:txBody>
          <a:bodyPr bIns="1097280" anchor="ctr">
            <a:noAutofit/>
          </a:bodyPr>
          <a:lstStyle>
            <a:lvl1pPr marL="0" indent="0" algn="ctr">
              <a:buNone/>
              <a:defRPr sz="1400" b="1">
                <a:solidFill>
                  <a:srgbClr val="000000"/>
                </a:solidFill>
              </a:defRPr>
            </a:lvl1pPr>
          </a:lstStyle>
          <a:p>
            <a:r>
              <a:rPr lang="en-US"/>
              <a:t>Drag &amp; drop your screen shot here </a:t>
            </a:r>
            <a:br>
              <a:rPr lang="en-US"/>
            </a:br>
            <a:r>
              <a:rPr lang="en-US"/>
              <a:t>or click or tap icon below to insert </a:t>
            </a:r>
          </a:p>
        </p:txBody>
      </p:sp>
    </p:spTree>
    <p:extLst>
      <p:ext uri="{BB962C8B-B14F-4D97-AF65-F5344CB8AC3E}">
        <p14:creationId xmlns:p14="http://schemas.microsoft.com/office/powerpoint/2010/main" val="31531267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6">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12">
          <p15:clr>
            <a:srgbClr val="5ACBF0"/>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1107996"/>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356100" y="2447039"/>
            <a:ext cx="7251192" cy="369332"/>
          </a:xfrm>
        </p:spPr>
        <p:txBody>
          <a:bodyPr/>
          <a:lstStyle>
            <a:lvl1pPr marL="0" indent="0">
              <a:spcAft>
                <a:spcPts val="1200"/>
              </a:spcAft>
              <a:buNone/>
              <a:defRPr sz="2400"/>
            </a:lvl1pPr>
            <a:lvl2pPr marL="228600" indent="0">
              <a:buNone/>
              <a:defRPr/>
            </a:lvl2pPr>
          </a:lstStyle>
          <a:p>
            <a:pPr lvl="0"/>
            <a:r>
              <a:rPr lang="en-US"/>
              <a:t>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356100" y="2017713"/>
            <a:ext cx="72532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1484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5ACBF0"/>
          </p15:clr>
        </p15:guide>
        <p15:guide id="13" pos="2744">
          <p15:clr>
            <a:srgbClr val="5ACBF0"/>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2" orient="horz" pos="1728">
          <p15:clr>
            <a:srgbClr val="FBAE4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805446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bwMode="auto">
          <a:xfrm>
            <a:off x="588263" y="3179701"/>
            <a:ext cx="3182621" cy="498598"/>
          </a:xfrm>
          <a:noFill/>
        </p:spPr>
        <p:txBody>
          <a:bodyPr vert="horz" wrap="square" lIns="0" tIns="0" rIns="0" bIns="0" rtlCol="0" anchor="ctr" anchorCtr="0">
            <a:spAutoFit/>
          </a:bodyPr>
          <a:lstStyle>
            <a:lvl1pPr>
              <a:defRPr lang="en-US" dirty="0">
                <a:solidFill>
                  <a:srgbClr val="FFFFFF"/>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lstStyle>
            <a:lvl1pPr marL="0" indent="0">
              <a:spcAft>
                <a:spcPts val="1200"/>
              </a:spcAft>
              <a:buNone/>
              <a:defRPr sz="2800"/>
            </a:lvl1pPr>
            <a:lvl2pPr marL="228600" indent="0">
              <a:buNone/>
              <a:defRPr/>
            </a:lvl2pPr>
          </a:lstStyle>
          <a:p>
            <a:pPr lvl="0"/>
            <a:r>
              <a:rPr lang="en-US"/>
              <a:t>Edit Master text styles</a:t>
            </a:r>
          </a:p>
        </p:txBody>
      </p:sp>
    </p:spTree>
    <p:extLst>
      <p:ext uri="{BB962C8B-B14F-4D97-AF65-F5344CB8AC3E}">
        <p14:creationId xmlns:p14="http://schemas.microsoft.com/office/powerpoint/2010/main" val="379368570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5ACBF0"/>
          </p15:clr>
        </p15:guide>
        <p15:guide id="14" pos="3155">
          <p15:clr>
            <a:srgbClr val="5ACBF0"/>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E1FA0F84-F2FF-4407-BF3B-865F6671E357}"/>
              </a:ext>
            </a:extLst>
          </p:cNvPr>
          <p:cNvSpPr>
            <a:spLocks noGrp="1"/>
          </p:cNvSpPr>
          <p:nvPr>
            <p:ph type="title" hasCustomPrompt="1"/>
          </p:nvPr>
        </p:nvSpPr>
        <p:spPr>
          <a:xfrm>
            <a:off x="588263" y="3179701"/>
            <a:ext cx="3182621" cy="498598"/>
          </a:xfrm>
          <a:noFill/>
        </p:spPr>
        <p:txBody>
          <a:bodyPr vert="horz" wrap="square" lIns="0" tIns="0" rIns="0" bIns="0" rtlCol="0" anchor="ctr" anchorCtr="0">
            <a:spAutoFit/>
          </a:bodyPr>
          <a:lstStyle>
            <a:lvl1pPr>
              <a:defRPr lang="en-US" dirty="0">
                <a:solidFill>
                  <a:schemeClr val="tx1"/>
                </a:solidFill>
              </a:defRPr>
            </a:lvl1pPr>
          </a:lstStyle>
          <a:p>
            <a:pPr lvl="0">
              <a:lnSpc>
                <a:spcPct val="90000"/>
              </a:lnSpc>
            </a:pPr>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08563" y="3213557"/>
            <a:ext cx="6599409" cy="430887"/>
          </a:xfrm>
        </p:spPr>
        <p:txBody>
          <a:bodyPr anchor="ctr" anchorCtr="0">
            <a:spAutoFit/>
          </a:bodyPr>
          <a:lstStyle>
            <a:lvl1pPr marL="0" indent="0">
              <a:spcAft>
                <a:spcPts val="1200"/>
              </a:spcAft>
              <a:buNone/>
              <a:defRPr sz="2800"/>
            </a:lvl1pPr>
            <a:lvl2pPr marL="228600" indent="0">
              <a:buNone/>
              <a:defRPr/>
            </a:lvl2pPr>
          </a:lstStyle>
          <a:p>
            <a:pPr lvl="0"/>
            <a:r>
              <a:rPr lang="en-US"/>
              <a:t>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094339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9" orient="horz" pos="2160">
          <p15:clr>
            <a:srgbClr val="FDE53C"/>
          </p15:clr>
        </p15:guide>
        <p15:guide id="30" pos="237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9906272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6359469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502427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42606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291455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6688239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6400097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4" name="MS logo white - EMF" descr="Microsoft logo white text version">
            <a:extLst>
              <a:ext uri="{FF2B5EF4-FFF2-40B4-BE49-F238E27FC236}">
                <a16:creationId xmlns:a16="http://schemas.microsoft.com/office/drawing/2014/main" id="{1291B0CF-9615-4684-B7F1-8E5483826A4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123198485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p:spPr>
        <p:txBody>
          <a:bodyPr anchor="ctr" anchorCtr="0">
            <a:noAutofit/>
          </a:bodyPr>
          <a:lstStyle>
            <a:lvl1pPr algn="ctr">
              <a:defRPr>
                <a:gradFill>
                  <a:gsLst>
                    <a:gs pos="0">
                      <a:schemeClr val="bg1"/>
                    </a:gs>
                    <a:gs pos="100000">
                      <a:schemeClr val="bg1"/>
                    </a:gs>
                  </a:gsLst>
                  <a:lin ang="5400000" scaled="1"/>
                </a:gra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70930950"/>
      </p:ext>
    </p:extLst>
  </p:cSld>
  <p:clrMapOvr>
    <a:masterClrMapping/>
  </p:clrMapOvr>
  <p:transition>
    <p:fade/>
  </p:transition>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Ref idx="1001">
        <a:schemeClr val="bg1"/>
      </p:bgRef>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168481935"/>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915F1-1B6F-4D10-AD06-41BF7D78C65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3D6A310A-6790-4842-A92B-42218F888E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3AF0447-429B-4E8E-8A37-093B5DD8AB69}"/>
              </a:ext>
            </a:extLst>
          </p:cNvPr>
          <p:cNvSpPr>
            <a:spLocks noGrp="1"/>
          </p:cNvSpPr>
          <p:nvPr>
            <p:ph type="dt" sz="half" idx="10"/>
          </p:nvPr>
        </p:nvSpPr>
        <p:spPr/>
        <p:txBody>
          <a:bodyPr/>
          <a:lstStyle/>
          <a:p>
            <a:fld id="{3C6344AC-8B7A-433B-BA42-23986DE5677B}" type="datetimeFigureOut">
              <a:rPr lang="en-US" smtClean="0"/>
              <a:t>11/4/2020</a:t>
            </a:fld>
            <a:endParaRPr lang="en-US"/>
          </a:p>
        </p:txBody>
      </p:sp>
      <p:sp>
        <p:nvSpPr>
          <p:cNvPr id="5" name="Footer Placeholder 4">
            <a:extLst>
              <a:ext uri="{FF2B5EF4-FFF2-40B4-BE49-F238E27FC236}">
                <a16:creationId xmlns:a16="http://schemas.microsoft.com/office/drawing/2014/main" id="{610786A1-DDA7-4AC8-8A8B-95B35869A9D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985EB0-7864-45A0-8BFB-52E03EDAC158}"/>
              </a:ext>
            </a:extLst>
          </p:cNvPr>
          <p:cNvSpPr>
            <a:spLocks noGrp="1"/>
          </p:cNvSpPr>
          <p:nvPr>
            <p:ph type="sldNum" sz="quarter" idx="12"/>
          </p:nvPr>
        </p:nvSpPr>
        <p:spPr/>
        <p:txBody>
          <a:bodyPr/>
          <a:lstStyle/>
          <a:p>
            <a:fld id="{ED46C2CC-F40F-4B87-B12C-002D13DE8AF4}" type="slidenum">
              <a:rPr lang="en-US" smtClean="0"/>
              <a:t>‹#›</a:t>
            </a:fld>
            <a:endParaRPr lang="en-US"/>
          </a:p>
        </p:txBody>
      </p:sp>
    </p:spTree>
    <p:extLst>
      <p:ext uri="{BB962C8B-B14F-4D97-AF65-F5344CB8AC3E}">
        <p14:creationId xmlns:p14="http://schemas.microsoft.com/office/powerpoint/2010/main" val="2695706370"/>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8EDE3-FE7D-42EA-B949-8DA9E8AF9DE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1021FC-6EF8-4290-B2E0-3B119606595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AE12BC-2523-42A3-ACD1-1F6BC806699C}"/>
              </a:ext>
            </a:extLst>
          </p:cNvPr>
          <p:cNvSpPr>
            <a:spLocks noGrp="1"/>
          </p:cNvSpPr>
          <p:nvPr>
            <p:ph type="dt" sz="half" idx="10"/>
          </p:nvPr>
        </p:nvSpPr>
        <p:spPr/>
        <p:txBody>
          <a:bodyPr/>
          <a:lstStyle/>
          <a:p>
            <a:fld id="{3C6344AC-8B7A-433B-BA42-23986DE5677B}" type="datetimeFigureOut">
              <a:rPr lang="en-US" smtClean="0"/>
              <a:t>11/4/2020</a:t>
            </a:fld>
            <a:endParaRPr lang="en-US"/>
          </a:p>
        </p:txBody>
      </p:sp>
      <p:sp>
        <p:nvSpPr>
          <p:cNvPr id="5" name="Footer Placeholder 4">
            <a:extLst>
              <a:ext uri="{FF2B5EF4-FFF2-40B4-BE49-F238E27FC236}">
                <a16:creationId xmlns:a16="http://schemas.microsoft.com/office/drawing/2014/main" id="{56A6F7E1-C8A8-4AC0-B837-17FF7E885B1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857DD5-0670-4173-9AF4-F8ECCEA6E646}"/>
              </a:ext>
            </a:extLst>
          </p:cNvPr>
          <p:cNvSpPr>
            <a:spLocks noGrp="1"/>
          </p:cNvSpPr>
          <p:nvPr>
            <p:ph type="sldNum" sz="quarter" idx="12"/>
          </p:nvPr>
        </p:nvSpPr>
        <p:spPr/>
        <p:txBody>
          <a:bodyPr/>
          <a:lstStyle/>
          <a:p>
            <a:fld id="{ED46C2CC-F40F-4B87-B12C-002D13DE8AF4}" type="slidenum">
              <a:rPr lang="en-US" smtClean="0"/>
              <a:t>‹#›</a:t>
            </a:fld>
            <a:endParaRPr lang="en-US"/>
          </a:p>
        </p:txBody>
      </p:sp>
    </p:spTree>
    <p:extLst>
      <p:ext uri="{BB962C8B-B14F-4D97-AF65-F5344CB8AC3E}">
        <p14:creationId xmlns:p14="http://schemas.microsoft.com/office/powerpoint/2010/main" val="1384152024"/>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D06AB2-15C2-4DF0-B3B9-1F34C3E48E4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56F869E6-FA7E-45AC-925C-810281C547A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3ECF636-A97A-46A8-BE69-13EBFBB50368}"/>
              </a:ext>
            </a:extLst>
          </p:cNvPr>
          <p:cNvSpPr>
            <a:spLocks noGrp="1"/>
          </p:cNvSpPr>
          <p:nvPr>
            <p:ph type="dt" sz="half" idx="10"/>
          </p:nvPr>
        </p:nvSpPr>
        <p:spPr/>
        <p:txBody>
          <a:bodyPr/>
          <a:lstStyle/>
          <a:p>
            <a:fld id="{3C6344AC-8B7A-433B-BA42-23986DE5677B}" type="datetimeFigureOut">
              <a:rPr lang="en-US" smtClean="0"/>
              <a:t>11/4/2020</a:t>
            </a:fld>
            <a:endParaRPr lang="en-US"/>
          </a:p>
        </p:txBody>
      </p:sp>
      <p:sp>
        <p:nvSpPr>
          <p:cNvPr id="5" name="Footer Placeholder 4">
            <a:extLst>
              <a:ext uri="{FF2B5EF4-FFF2-40B4-BE49-F238E27FC236}">
                <a16:creationId xmlns:a16="http://schemas.microsoft.com/office/drawing/2014/main" id="{A54C9C09-0E3F-4B39-9959-3906CD1E67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250BF89-49A5-4B3F-B817-04C6607B7250}"/>
              </a:ext>
            </a:extLst>
          </p:cNvPr>
          <p:cNvSpPr>
            <a:spLocks noGrp="1"/>
          </p:cNvSpPr>
          <p:nvPr>
            <p:ph type="sldNum" sz="quarter" idx="12"/>
          </p:nvPr>
        </p:nvSpPr>
        <p:spPr/>
        <p:txBody>
          <a:bodyPr/>
          <a:lstStyle/>
          <a:p>
            <a:fld id="{ED46C2CC-F40F-4B87-B12C-002D13DE8AF4}" type="slidenum">
              <a:rPr lang="en-US" smtClean="0"/>
              <a:t>‹#›</a:t>
            </a:fld>
            <a:endParaRPr lang="en-US"/>
          </a:p>
        </p:txBody>
      </p:sp>
    </p:spTree>
    <p:extLst>
      <p:ext uri="{BB962C8B-B14F-4D97-AF65-F5344CB8AC3E}">
        <p14:creationId xmlns:p14="http://schemas.microsoft.com/office/powerpoint/2010/main" val="954285205"/>
      </p:ext>
    </p:extLst>
  </p:cSld>
  <p:clrMapOvr>
    <a:masterClrMapping/>
  </p:clrMapOvr>
</p:sldLayout>
</file>

<file path=ppt/slideLayouts/slideLayout24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0DD38-094E-44A6-8C49-64E9E1C0103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2E34676-131F-4E16-B65A-AC6B015F277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8F8083AC-F1BB-4C12-B11A-C335565FE4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794055A-87EE-469F-95C0-5DB438CFEFB3}"/>
              </a:ext>
            </a:extLst>
          </p:cNvPr>
          <p:cNvSpPr>
            <a:spLocks noGrp="1"/>
          </p:cNvSpPr>
          <p:nvPr>
            <p:ph type="dt" sz="half" idx="10"/>
          </p:nvPr>
        </p:nvSpPr>
        <p:spPr/>
        <p:txBody>
          <a:bodyPr/>
          <a:lstStyle/>
          <a:p>
            <a:fld id="{3C6344AC-8B7A-433B-BA42-23986DE5677B}" type="datetimeFigureOut">
              <a:rPr lang="en-US" smtClean="0"/>
              <a:t>11/4/2020</a:t>
            </a:fld>
            <a:endParaRPr lang="en-US"/>
          </a:p>
        </p:txBody>
      </p:sp>
      <p:sp>
        <p:nvSpPr>
          <p:cNvPr id="6" name="Footer Placeholder 5">
            <a:extLst>
              <a:ext uri="{FF2B5EF4-FFF2-40B4-BE49-F238E27FC236}">
                <a16:creationId xmlns:a16="http://schemas.microsoft.com/office/drawing/2014/main" id="{42A579B7-43C6-4B8B-8BF1-3A88C55535E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721C0A-CB6D-46A6-AC2B-DC01837FF4B7}"/>
              </a:ext>
            </a:extLst>
          </p:cNvPr>
          <p:cNvSpPr>
            <a:spLocks noGrp="1"/>
          </p:cNvSpPr>
          <p:nvPr>
            <p:ph type="sldNum" sz="quarter" idx="12"/>
          </p:nvPr>
        </p:nvSpPr>
        <p:spPr/>
        <p:txBody>
          <a:bodyPr/>
          <a:lstStyle/>
          <a:p>
            <a:fld id="{ED46C2CC-F40F-4B87-B12C-002D13DE8AF4}" type="slidenum">
              <a:rPr lang="en-US" smtClean="0"/>
              <a:t>‹#›</a:t>
            </a:fld>
            <a:endParaRPr lang="en-US"/>
          </a:p>
        </p:txBody>
      </p:sp>
    </p:spTree>
    <p:extLst>
      <p:ext uri="{BB962C8B-B14F-4D97-AF65-F5344CB8AC3E}">
        <p14:creationId xmlns:p14="http://schemas.microsoft.com/office/powerpoint/2010/main" val="4036493910"/>
      </p:ext>
    </p:extLst>
  </p:cSld>
  <p:clrMapOvr>
    <a:masterClrMapping/>
  </p:clrMapOvr>
</p:sldLayout>
</file>

<file path=ppt/slideLayouts/slideLayout24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5CC69A-7EF7-49DC-92DC-4AC169D4730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2909444-A4C8-4371-A659-E33C8F899F50}"/>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C6E7066-BE06-4973-A556-C75B1BA118A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F709068-B538-4CC9-A714-E3EE1EAB335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4139773-0F24-429E-BC97-526A659F2FAA}"/>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AD3B4CE-0640-4F2B-B161-4B6ED070DB24}"/>
              </a:ext>
            </a:extLst>
          </p:cNvPr>
          <p:cNvSpPr>
            <a:spLocks noGrp="1"/>
          </p:cNvSpPr>
          <p:nvPr>
            <p:ph type="dt" sz="half" idx="10"/>
          </p:nvPr>
        </p:nvSpPr>
        <p:spPr/>
        <p:txBody>
          <a:bodyPr/>
          <a:lstStyle/>
          <a:p>
            <a:fld id="{3C6344AC-8B7A-433B-BA42-23986DE5677B}" type="datetimeFigureOut">
              <a:rPr lang="en-US" smtClean="0"/>
              <a:t>11/4/2020</a:t>
            </a:fld>
            <a:endParaRPr lang="en-US"/>
          </a:p>
        </p:txBody>
      </p:sp>
      <p:sp>
        <p:nvSpPr>
          <p:cNvPr id="8" name="Footer Placeholder 7">
            <a:extLst>
              <a:ext uri="{FF2B5EF4-FFF2-40B4-BE49-F238E27FC236}">
                <a16:creationId xmlns:a16="http://schemas.microsoft.com/office/drawing/2014/main" id="{B48439F2-F258-4AF2-9CAE-792D807952E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D677522-1FA3-419A-B7FA-A3EC5DCEB4A3}"/>
              </a:ext>
            </a:extLst>
          </p:cNvPr>
          <p:cNvSpPr>
            <a:spLocks noGrp="1"/>
          </p:cNvSpPr>
          <p:nvPr>
            <p:ph type="sldNum" sz="quarter" idx="12"/>
          </p:nvPr>
        </p:nvSpPr>
        <p:spPr/>
        <p:txBody>
          <a:bodyPr/>
          <a:lstStyle/>
          <a:p>
            <a:fld id="{ED46C2CC-F40F-4B87-B12C-002D13DE8AF4}" type="slidenum">
              <a:rPr lang="en-US" smtClean="0"/>
              <a:t>‹#›</a:t>
            </a:fld>
            <a:endParaRPr lang="en-US"/>
          </a:p>
        </p:txBody>
      </p:sp>
    </p:spTree>
    <p:extLst>
      <p:ext uri="{BB962C8B-B14F-4D97-AF65-F5344CB8AC3E}">
        <p14:creationId xmlns:p14="http://schemas.microsoft.com/office/powerpoint/2010/main" val="2745851338"/>
      </p:ext>
    </p:extLst>
  </p:cSld>
  <p:clrMapOvr>
    <a:masterClrMapping/>
  </p:clrMapOvr>
</p:sldLayout>
</file>

<file path=ppt/slideLayouts/slideLayout24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0B433-AEE7-47AE-B914-19FFE113B90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FAB72EE-F9ED-4194-A536-41596F04B9BE}"/>
              </a:ext>
            </a:extLst>
          </p:cNvPr>
          <p:cNvSpPr>
            <a:spLocks noGrp="1"/>
          </p:cNvSpPr>
          <p:nvPr>
            <p:ph type="dt" sz="half" idx="10"/>
          </p:nvPr>
        </p:nvSpPr>
        <p:spPr/>
        <p:txBody>
          <a:bodyPr/>
          <a:lstStyle/>
          <a:p>
            <a:fld id="{3C6344AC-8B7A-433B-BA42-23986DE5677B}" type="datetimeFigureOut">
              <a:rPr lang="en-US" smtClean="0"/>
              <a:t>11/4/2020</a:t>
            </a:fld>
            <a:endParaRPr lang="en-US"/>
          </a:p>
        </p:txBody>
      </p:sp>
      <p:sp>
        <p:nvSpPr>
          <p:cNvPr id="4" name="Footer Placeholder 3">
            <a:extLst>
              <a:ext uri="{FF2B5EF4-FFF2-40B4-BE49-F238E27FC236}">
                <a16:creationId xmlns:a16="http://schemas.microsoft.com/office/drawing/2014/main" id="{4F2C2886-CA75-4758-B972-E8887926E39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2CDD9B2-D496-424D-8212-3FCFE5DF5F58}"/>
              </a:ext>
            </a:extLst>
          </p:cNvPr>
          <p:cNvSpPr>
            <a:spLocks noGrp="1"/>
          </p:cNvSpPr>
          <p:nvPr>
            <p:ph type="sldNum" sz="quarter" idx="12"/>
          </p:nvPr>
        </p:nvSpPr>
        <p:spPr/>
        <p:txBody>
          <a:bodyPr/>
          <a:lstStyle/>
          <a:p>
            <a:fld id="{ED46C2CC-F40F-4B87-B12C-002D13DE8AF4}" type="slidenum">
              <a:rPr lang="en-US" smtClean="0"/>
              <a:t>‹#›</a:t>
            </a:fld>
            <a:endParaRPr lang="en-US"/>
          </a:p>
        </p:txBody>
      </p:sp>
    </p:spTree>
    <p:extLst>
      <p:ext uri="{BB962C8B-B14F-4D97-AF65-F5344CB8AC3E}">
        <p14:creationId xmlns:p14="http://schemas.microsoft.com/office/powerpoint/2010/main" val="3990197893"/>
      </p:ext>
    </p:extLst>
  </p:cSld>
  <p:clrMapOvr>
    <a:masterClrMapping/>
  </p:clrMapOvr>
</p:sldLayout>
</file>

<file path=ppt/slideLayouts/slideLayout24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492384-21E1-4CBB-BA39-CD8E00A81B9D}"/>
              </a:ext>
            </a:extLst>
          </p:cNvPr>
          <p:cNvSpPr>
            <a:spLocks noGrp="1"/>
          </p:cNvSpPr>
          <p:nvPr>
            <p:ph type="dt" sz="half" idx="10"/>
          </p:nvPr>
        </p:nvSpPr>
        <p:spPr/>
        <p:txBody>
          <a:bodyPr/>
          <a:lstStyle/>
          <a:p>
            <a:fld id="{3C6344AC-8B7A-433B-BA42-23986DE5677B}" type="datetimeFigureOut">
              <a:rPr lang="en-US" smtClean="0"/>
              <a:t>11/4/2020</a:t>
            </a:fld>
            <a:endParaRPr lang="en-US"/>
          </a:p>
        </p:txBody>
      </p:sp>
      <p:sp>
        <p:nvSpPr>
          <p:cNvPr id="3" name="Footer Placeholder 2">
            <a:extLst>
              <a:ext uri="{FF2B5EF4-FFF2-40B4-BE49-F238E27FC236}">
                <a16:creationId xmlns:a16="http://schemas.microsoft.com/office/drawing/2014/main" id="{132F3957-6869-4B49-BAAB-FD531C2F49B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BE2E0-F8A3-4675-9EB6-B230EAFD1234}"/>
              </a:ext>
            </a:extLst>
          </p:cNvPr>
          <p:cNvSpPr>
            <a:spLocks noGrp="1"/>
          </p:cNvSpPr>
          <p:nvPr>
            <p:ph type="sldNum" sz="quarter" idx="12"/>
          </p:nvPr>
        </p:nvSpPr>
        <p:spPr/>
        <p:txBody>
          <a:bodyPr/>
          <a:lstStyle/>
          <a:p>
            <a:fld id="{ED46C2CC-F40F-4B87-B12C-002D13DE8AF4}" type="slidenum">
              <a:rPr lang="en-US" smtClean="0"/>
              <a:t>‹#›</a:t>
            </a:fld>
            <a:endParaRPr lang="en-US"/>
          </a:p>
        </p:txBody>
      </p:sp>
    </p:spTree>
    <p:extLst>
      <p:ext uri="{BB962C8B-B14F-4D97-AF65-F5344CB8AC3E}">
        <p14:creationId xmlns:p14="http://schemas.microsoft.com/office/powerpoint/2010/main" val="2021773549"/>
      </p:ext>
    </p:extLst>
  </p:cSld>
  <p:clrMapOvr>
    <a:masterClrMapping/>
  </p:clrMapOvr>
</p:sldLayout>
</file>

<file path=ppt/slideLayouts/slideLayout24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6E584B-6069-4002-AB90-0997FED514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C4175E2F-E24E-4F20-9F8F-6B99CA26740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9F19CEA-8566-4132-AB1E-73F99E5820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DB617A4-470F-4F14-9BA7-8716DB7A313D}"/>
              </a:ext>
            </a:extLst>
          </p:cNvPr>
          <p:cNvSpPr>
            <a:spLocks noGrp="1"/>
          </p:cNvSpPr>
          <p:nvPr>
            <p:ph type="dt" sz="half" idx="10"/>
          </p:nvPr>
        </p:nvSpPr>
        <p:spPr/>
        <p:txBody>
          <a:bodyPr/>
          <a:lstStyle/>
          <a:p>
            <a:fld id="{3C6344AC-8B7A-433B-BA42-23986DE5677B}" type="datetimeFigureOut">
              <a:rPr lang="en-US" smtClean="0"/>
              <a:t>11/4/2020</a:t>
            </a:fld>
            <a:endParaRPr lang="en-US"/>
          </a:p>
        </p:txBody>
      </p:sp>
      <p:sp>
        <p:nvSpPr>
          <p:cNvPr id="6" name="Footer Placeholder 5">
            <a:extLst>
              <a:ext uri="{FF2B5EF4-FFF2-40B4-BE49-F238E27FC236}">
                <a16:creationId xmlns:a16="http://schemas.microsoft.com/office/drawing/2014/main" id="{C2E44BAD-8EDA-4622-8925-D9BFC4276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2D25E1D-C61C-4B35-9DE0-C4F7D22FAD3D}"/>
              </a:ext>
            </a:extLst>
          </p:cNvPr>
          <p:cNvSpPr>
            <a:spLocks noGrp="1"/>
          </p:cNvSpPr>
          <p:nvPr>
            <p:ph type="sldNum" sz="quarter" idx="12"/>
          </p:nvPr>
        </p:nvSpPr>
        <p:spPr/>
        <p:txBody>
          <a:bodyPr/>
          <a:lstStyle/>
          <a:p>
            <a:fld id="{ED46C2CC-F40F-4B87-B12C-002D13DE8AF4}" type="slidenum">
              <a:rPr lang="en-US" smtClean="0"/>
              <a:t>‹#›</a:t>
            </a:fld>
            <a:endParaRPr lang="en-US"/>
          </a:p>
        </p:txBody>
      </p:sp>
    </p:spTree>
    <p:extLst>
      <p:ext uri="{BB962C8B-B14F-4D97-AF65-F5344CB8AC3E}">
        <p14:creationId xmlns:p14="http://schemas.microsoft.com/office/powerpoint/2010/main" val="3327433302"/>
      </p:ext>
    </p:extLst>
  </p:cSld>
  <p:clrMapOvr>
    <a:masterClrMapping/>
  </p:clrMapOvr>
</p:sldLayout>
</file>

<file path=ppt/slideLayouts/slideLayout24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5256D-5100-4D6A-BAB4-A694DD79C3E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A484C1F-5FE3-4D80-88A8-8755296A285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B6859D7-0030-4BD9-926D-D0170E49740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E7703C-B5CF-4BC2-A912-81FC224E2215}"/>
              </a:ext>
            </a:extLst>
          </p:cNvPr>
          <p:cNvSpPr>
            <a:spLocks noGrp="1"/>
          </p:cNvSpPr>
          <p:nvPr>
            <p:ph type="dt" sz="half" idx="10"/>
          </p:nvPr>
        </p:nvSpPr>
        <p:spPr/>
        <p:txBody>
          <a:bodyPr/>
          <a:lstStyle/>
          <a:p>
            <a:fld id="{3C6344AC-8B7A-433B-BA42-23986DE5677B}" type="datetimeFigureOut">
              <a:rPr lang="en-US" smtClean="0"/>
              <a:t>11/4/2020</a:t>
            </a:fld>
            <a:endParaRPr lang="en-US"/>
          </a:p>
        </p:txBody>
      </p:sp>
      <p:sp>
        <p:nvSpPr>
          <p:cNvPr id="6" name="Footer Placeholder 5">
            <a:extLst>
              <a:ext uri="{FF2B5EF4-FFF2-40B4-BE49-F238E27FC236}">
                <a16:creationId xmlns:a16="http://schemas.microsoft.com/office/drawing/2014/main" id="{4050BDAE-58C1-4C07-8475-CED0AB95DE7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CCE08-EC84-4291-BBCE-E8F8C8442368}"/>
              </a:ext>
            </a:extLst>
          </p:cNvPr>
          <p:cNvSpPr>
            <a:spLocks noGrp="1"/>
          </p:cNvSpPr>
          <p:nvPr>
            <p:ph type="sldNum" sz="quarter" idx="12"/>
          </p:nvPr>
        </p:nvSpPr>
        <p:spPr/>
        <p:txBody>
          <a:bodyPr/>
          <a:lstStyle/>
          <a:p>
            <a:fld id="{ED46C2CC-F40F-4B87-B12C-002D13DE8AF4}" type="slidenum">
              <a:rPr lang="en-US" smtClean="0"/>
              <a:t>‹#›</a:t>
            </a:fld>
            <a:endParaRPr lang="en-US"/>
          </a:p>
        </p:txBody>
      </p:sp>
    </p:spTree>
    <p:extLst>
      <p:ext uri="{BB962C8B-B14F-4D97-AF65-F5344CB8AC3E}">
        <p14:creationId xmlns:p14="http://schemas.microsoft.com/office/powerpoint/2010/main" val="13220460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42486057"/>
      </p:ext>
    </p:extLst>
  </p:cSld>
  <p:clrMapOvr>
    <a:masterClrMapping/>
  </p:clrMapOvr>
  <p:transition>
    <p:fade/>
  </p:transition>
</p:sldLayout>
</file>

<file path=ppt/slideLayouts/slideLayout25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E711D-A047-4163-A324-9FD5225E015C}"/>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09E99C8-D3F7-41AA-84A2-D6290224BC8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6B7F905-6CC0-4B46-BB5A-3883F66B21EA}"/>
              </a:ext>
            </a:extLst>
          </p:cNvPr>
          <p:cNvSpPr>
            <a:spLocks noGrp="1"/>
          </p:cNvSpPr>
          <p:nvPr>
            <p:ph type="dt" sz="half" idx="10"/>
          </p:nvPr>
        </p:nvSpPr>
        <p:spPr/>
        <p:txBody>
          <a:bodyPr/>
          <a:lstStyle/>
          <a:p>
            <a:fld id="{3C6344AC-8B7A-433B-BA42-23986DE5677B}" type="datetimeFigureOut">
              <a:rPr lang="en-US" smtClean="0"/>
              <a:t>11/4/2020</a:t>
            </a:fld>
            <a:endParaRPr lang="en-US"/>
          </a:p>
        </p:txBody>
      </p:sp>
      <p:sp>
        <p:nvSpPr>
          <p:cNvPr id="5" name="Footer Placeholder 4">
            <a:extLst>
              <a:ext uri="{FF2B5EF4-FFF2-40B4-BE49-F238E27FC236}">
                <a16:creationId xmlns:a16="http://schemas.microsoft.com/office/drawing/2014/main" id="{40B5A5B0-C4D0-4314-B452-4644A88E9DD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A5E5CB-CFE1-41E1-A9AB-0B19A7C563F8}"/>
              </a:ext>
            </a:extLst>
          </p:cNvPr>
          <p:cNvSpPr>
            <a:spLocks noGrp="1"/>
          </p:cNvSpPr>
          <p:nvPr>
            <p:ph type="sldNum" sz="quarter" idx="12"/>
          </p:nvPr>
        </p:nvSpPr>
        <p:spPr/>
        <p:txBody>
          <a:bodyPr/>
          <a:lstStyle/>
          <a:p>
            <a:fld id="{ED46C2CC-F40F-4B87-B12C-002D13DE8AF4}" type="slidenum">
              <a:rPr lang="en-US" smtClean="0"/>
              <a:t>‹#›</a:t>
            </a:fld>
            <a:endParaRPr lang="en-US"/>
          </a:p>
        </p:txBody>
      </p:sp>
    </p:spTree>
    <p:extLst>
      <p:ext uri="{BB962C8B-B14F-4D97-AF65-F5344CB8AC3E}">
        <p14:creationId xmlns:p14="http://schemas.microsoft.com/office/powerpoint/2010/main" val="3904645802"/>
      </p:ext>
    </p:extLst>
  </p:cSld>
  <p:clrMapOvr>
    <a:masterClrMapping/>
  </p:clrMapOvr>
</p:sldLayout>
</file>

<file path=ppt/slideLayouts/slideLayout25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F0173F7-FCD8-4982-9E8C-D9FAC02B420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208D74FB-0995-400A-8C70-3AA38D4CC960}"/>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BA0EA5-0E85-4486-86F6-6909B59EF0BC}"/>
              </a:ext>
            </a:extLst>
          </p:cNvPr>
          <p:cNvSpPr>
            <a:spLocks noGrp="1"/>
          </p:cNvSpPr>
          <p:nvPr>
            <p:ph type="dt" sz="half" idx="10"/>
          </p:nvPr>
        </p:nvSpPr>
        <p:spPr/>
        <p:txBody>
          <a:bodyPr/>
          <a:lstStyle/>
          <a:p>
            <a:fld id="{3C6344AC-8B7A-433B-BA42-23986DE5677B}" type="datetimeFigureOut">
              <a:rPr lang="en-US" smtClean="0"/>
              <a:t>11/4/2020</a:t>
            </a:fld>
            <a:endParaRPr lang="en-US"/>
          </a:p>
        </p:txBody>
      </p:sp>
      <p:sp>
        <p:nvSpPr>
          <p:cNvPr id="5" name="Footer Placeholder 4">
            <a:extLst>
              <a:ext uri="{FF2B5EF4-FFF2-40B4-BE49-F238E27FC236}">
                <a16:creationId xmlns:a16="http://schemas.microsoft.com/office/drawing/2014/main" id="{F28926A8-2B8C-46C4-A62C-5E716EED5A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784E04-D832-4C17-8D9F-E169D8444CFC}"/>
              </a:ext>
            </a:extLst>
          </p:cNvPr>
          <p:cNvSpPr>
            <a:spLocks noGrp="1"/>
          </p:cNvSpPr>
          <p:nvPr>
            <p:ph type="sldNum" sz="quarter" idx="12"/>
          </p:nvPr>
        </p:nvSpPr>
        <p:spPr/>
        <p:txBody>
          <a:bodyPr/>
          <a:lstStyle/>
          <a:p>
            <a:fld id="{ED46C2CC-F40F-4B87-B12C-002D13DE8AF4}" type="slidenum">
              <a:rPr lang="en-US" smtClean="0"/>
              <a:t>‹#›</a:t>
            </a:fld>
            <a:endParaRPr lang="en-US"/>
          </a:p>
        </p:txBody>
      </p:sp>
    </p:spTree>
    <p:extLst>
      <p:ext uri="{BB962C8B-B14F-4D97-AF65-F5344CB8AC3E}">
        <p14:creationId xmlns:p14="http://schemas.microsoft.com/office/powerpoint/2010/main" val="2942637859"/>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AE4E62-3FED-49E6-A807-A43408663AE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AD77E0A-3053-4E7C-BBC6-F002921CFE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77F46AC-B089-4113-AA64-EFBE32D80947}"/>
              </a:ext>
            </a:extLst>
          </p:cNvPr>
          <p:cNvSpPr>
            <a:spLocks noGrp="1"/>
          </p:cNvSpPr>
          <p:nvPr>
            <p:ph type="dt" sz="half" idx="10"/>
          </p:nvPr>
        </p:nvSpPr>
        <p:spPr/>
        <p:txBody>
          <a:bodyPr/>
          <a:lstStyle/>
          <a:p>
            <a:fld id="{BB52D6F8-D128-4946-9C5D-FEC36D6244D0}" type="datetimeFigureOut">
              <a:rPr lang="en-US" smtClean="0"/>
              <a:t>11/4/2020</a:t>
            </a:fld>
            <a:endParaRPr lang="en-US"/>
          </a:p>
        </p:txBody>
      </p:sp>
      <p:sp>
        <p:nvSpPr>
          <p:cNvPr id="5" name="Footer Placeholder 4">
            <a:extLst>
              <a:ext uri="{FF2B5EF4-FFF2-40B4-BE49-F238E27FC236}">
                <a16:creationId xmlns:a16="http://schemas.microsoft.com/office/drawing/2014/main" id="{43D9FA93-F5EF-4398-B42C-5478BCE794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1FC5011-5E78-4D23-B2D4-782FE94D8F1E}"/>
              </a:ext>
            </a:extLst>
          </p:cNvPr>
          <p:cNvSpPr>
            <a:spLocks noGrp="1"/>
          </p:cNvSpPr>
          <p:nvPr>
            <p:ph type="sldNum" sz="quarter" idx="12"/>
          </p:nvPr>
        </p:nvSpPr>
        <p:spPr/>
        <p:txBody>
          <a:bodyPr/>
          <a:lstStyle/>
          <a:p>
            <a:fld id="{E4B339B8-7F60-4421-9EDF-EF763CBBAA4F}" type="slidenum">
              <a:rPr lang="en-US" smtClean="0"/>
              <a:t>‹#›</a:t>
            </a:fld>
            <a:endParaRPr lang="en-US"/>
          </a:p>
        </p:txBody>
      </p:sp>
    </p:spTree>
    <p:extLst>
      <p:ext uri="{BB962C8B-B14F-4D97-AF65-F5344CB8AC3E}">
        <p14:creationId xmlns:p14="http://schemas.microsoft.com/office/powerpoint/2010/main" val="2127537517"/>
      </p:ext>
    </p:extLst>
  </p:cSld>
  <p:clrMapOvr>
    <a:masterClrMapping/>
  </p:clrMapOvr>
</p:sldLayout>
</file>

<file path=ppt/slideLayouts/slideLayout25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25BEF3-730F-41D7-AC9E-DF808EFCC5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BB9B03-BBC9-424F-ADE0-0CD1D5B753FF}"/>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D902753-0792-4122-8FF9-EADDB31A7763}"/>
              </a:ext>
            </a:extLst>
          </p:cNvPr>
          <p:cNvSpPr>
            <a:spLocks noGrp="1"/>
          </p:cNvSpPr>
          <p:nvPr>
            <p:ph type="dt" sz="half" idx="10"/>
          </p:nvPr>
        </p:nvSpPr>
        <p:spPr/>
        <p:txBody>
          <a:bodyPr/>
          <a:lstStyle/>
          <a:p>
            <a:fld id="{BB52D6F8-D128-4946-9C5D-FEC36D6244D0}" type="datetimeFigureOut">
              <a:rPr lang="en-US" smtClean="0"/>
              <a:t>11/4/2020</a:t>
            </a:fld>
            <a:endParaRPr lang="en-US"/>
          </a:p>
        </p:txBody>
      </p:sp>
      <p:sp>
        <p:nvSpPr>
          <p:cNvPr id="5" name="Footer Placeholder 4">
            <a:extLst>
              <a:ext uri="{FF2B5EF4-FFF2-40B4-BE49-F238E27FC236}">
                <a16:creationId xmlns:a16="http://schemas.microsoft.com/office/drawing/2014/main" id="{63411684-34D4-4463-A57B-CFF41C98DAE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12423D2-DD93-4161-B936-9972AC46DF7E}"/>
              </a:ext>
            </a:extLst>
          </p:cNvPr>
          <p:cNvSpPr>
            <a:spLocks noGrp="1"/>
          </p:cNvSpPr>
          <p:nvPr>
            <p:ph type="sldNum" sz="quarter" idx="12"/>
          </p:nvPr>
        </p:nvSpPr>
        <p:spPr/>
        <p:txBody>
          <a:bodyPr/>
          <a:lstStyle/>
          <a:p>
            <a:fld id="{E4B339B8-7F60-4421-9EDF-EF763CBBAA4F}" type="slidenum">
              <a:rPr lang="en-US" smtClean="0"/>
              <a:t>‹#›</a:t>
            </a:fld>
            <a:endParaRPr lang="en-US"/>
          </a:p>
        </p:txBody>
      </p:sp>
    </p:spTree>
    <p:extLst>
      <p:ext uri="{BB962C8B-B14F-4D97-AF65-F5344CB8AC3E}">
        <p14:creationId xmlns:p14="http://schemas.microsoft.com/office/powerpoint/2010/main" val="3116359690"/>
      </p:ext>
    </p:extLst>
  </p:cSld>
  <p:clrMapOvr>
    <a:masterClrMapping/>
  </p:clrMapOvr>
</p:sldLayout>
</file>

<file path=ppt/slideLayouts/slideLayout25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26ADE5-6D0A-47F7-B4FF-0197BA33888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8C84B86-AE86-40E6-A384-1C9A431333A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19D30642-A9DF-4562-B978-643DF059B0A7}"/>
              </a:ext>
            </a:extLst>
          </p:cNvPr>
          <p:cNvSpPr>
            <a:spLocks noGrp="1"/>
          </p:cNvSpPr>
          <p:nvPr>
            <p:ph type="dt" sz="half" idx="10"/>
          </p:nvPr>
        </p:nvSpPr>
        <p:spPr/>
        <p:txBody>
          <a:bodyPr/>
          <a:lstStyle/>
          <a:p>
            <a:fld id="{BB52D6F8-D128-4946-9C5D-FEC36D6244D0}" type="datetimeFigureOut">
              <a:rPr lang="en-US" smtClean="0"/>
              <a:t>11/4/2020</a:t>
            </a:fld>
            <a:endParaRPr lang="en-US"/>
          </a:p>
        </p:txBody>
      </p:sp>
      <p:sp>
        <p:nvSpPr>
          <p:cNvPr id="5" name="Footer Placeholder 4">
            <a:extLst>
              <a:ext uri="{FF2B5EF4-FFF2-40B4-BE49-F238E27FC236}">
                <a16:creationId xmlns:a16="http://schemas.microsoft.com/office/drawing/2014/main" id="{810D4067-8ABB-4026-9E0E-D23D7E1023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3A8C434-256E-40E8-B16F-70310B4E0799}"/>
              </a:ext>
            </a:extLst>
          </p:cNvPr>
          <p:cNvSpPr>
            <a:spLocks noGrp="1"/>
          </p:cNvSpPr>
          <p:nvPr>
            <p:ph type="sldNum" sz="quarter" idx="12"/>
          </p:nvPr>
        </p:nvSpPr>
        <p:spPr/>
        <p:txBody>
          <a:bodyPr/>
          <a:lstStyle/>
          <a:p>
            <a:fld id="{E4B339B8-7F60-4421-9EDF-EF763CBBAA4F}" type="slidenum">
              <a:rPr lang="en-US" smtClean="0"/>
              <a:t>‹#›</a:t>
            </a:fld>
            <a:endParaRPr lang="en-US"/>
          </a:p>
        </p:txBody>
      </p:sp>
    </p:spTree>
    <p:extLst>
      <p:ext uri="{BB962C8B-B14F-4D97-AF65-F5344CB8AC3E}">
        <p14:creationId xmlns:p14="http://schemas.microsoft.com/office/powerpoint/2010/main" val="504949332"/>
      </p:ext>
    </p:extLst>
  </p:cSld>
  <p:clrMapOvr>
    <a:masterClrMapping/>
  </p:clrMapOvr>
</p:sldLayout>
</file>

<file path=ppt/slideLayouts/slideLayout25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7520FF-76CF-4A5D-8D0D-6E859FD923D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D434117-F24F-4CBF-AF1D-6B19D5608C7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FE52B29-520C-4EAE-9FAB-832250A5F31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B372B2F-A942-4094-983B-AB855E1115DD}"/>
              </a:ext>
            </a:extLst>
          </p:cNvPr>
          <p:cNvSpPr>
            <a:spLocks noGrp="1"/>
          </p:cNvSpPr>
          <p:nvPr>
            <p:ph type="dt" sz="half" idx="10"/>
          </p:nvPr>
        </p:nvSpPr>
        <p:spPr/>
        <p:txBody>
          <a:bodyPr/>
          <a:lstStyle/>
          <a:p>
            <a:fld id="{BB52D6F8-D128-4946-9C5D-FEC36D6244D0}" type="datetimeFigureOut">
              <a:rPr lang="en-US" smtClean="0"/>
              <a:t>11/4/2020</a:t>
            </a:fld>
            <a:endParaRPr lang="en-US"/>
          </a:p>
        </p:txBody>
      </p:sp>
      <p:sp>
        <p:nvSpPr>
          <p:cNvPr id="6" name="Footer Placeholder 5">
            <a:extLst>
              <a:ext uri="{FF2B5EF4-FFF2-40B4-BE49-F238E27FC236}">
                <a16:creationId xmlns:a16="http://schemas.microsoft.com/office/drawing/2014/main" id="{B1597DD4-5966-4CE7-AE91-1114235326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9BAED90-0349-45D3-9A56-BEE324604757}"/>
              </a:ext>
            </a:extLst>
          </p:cNvPr>
          <p:cNvSpPr>
            <a:spLocks noGrp="1"/>
          </p:cNvSpPr>
          <p:nvPr>
            <p:ph type="sldNum" sz="quarter" idx="12"/>
          </p:nvPr>
        </p:nvSpPr>
        <p:spPr/>
        <p:txBody>
          <a:bodyPr/>
          <a:lstStyle/>
          <a:p>
            <a:fld id="{E4B339B8-7F60-4421-9EDF-EF763CBBAA4F}" type="slidenum">
              <a:rPr lang="en-US" smtClean="0"/>
              <a:t>‹#›</a:t>
            </a:fld>
            <a:endParaRPr lang="en-US"/>
          </a:p>
        </p:txBody>
      </p:sp>
    </p:spTree>
    <p:extLst>
      <p:ext uri="{BB962C8B-B14F-4D97-AF65-F5344CB8AC3E}">
        <p14:creationId xmlns:p14="http://schemas.microsoft.com/office/powerpoint/2010/main" val="959593853"/>
      </p:ext>
    </p:extLst>
  </p:cSld>
  <p:clrMapOvr>
    <a:masterClrMapping/>
  </p:clrMapOvr>
</p:sldLayout>
</file>

<file path=ppt/slideLayouts/slideLayout25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2C46DD-D1FB-451F-9F1A-37B9B20BDE2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484E0AA-33B8-408C-9FA2-44B81FED48C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DF28495-5F71-46CB-A875-70F93C500AC1}"/>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BA2ABBA-43B2-46FD-94C0-04403D0532B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88884A3-2122-4243-834E-3D01A8CCC05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1D4DE19-B265-4765-94B2-1968F0A9DE9D}"/>
              </a:ext>
            </a:extLst>
          </p:cNvPr>
          <p:cNvSpPr>
            <a:spLocks noGrp="1"/>
          </p:cNvSpPr>
          <p:nvPr>
            <p:ph type="dt" sz="half" idx="10"/>
          </p:nvPr>
        </p:nvSpPr>
        <p:spPr/>
        <p:txBody>
          <a:bodyPr/>
          <a:lstStyle/>
          <a:p>
            <a:fld id="{BB52D6F8-D128-4946-9C5D-FEC36D6244D0}" type="datetimeFigureOut">
              <a:rPr lang="en-US" smtClean="0"/>
              <a:t>11/4/2020</a:t>
            </a:fld>
            <a:endParaRPr lang="en-US"/>
          </a:p>
        </p:txBody>
      </p:sp>
      <p:sp>
        <p:nvSpPr>
          <p:cNvPr id="8" name="Footer Placeholder 7">
            <a:extLst>
              <a:ext uri="{FF2B5EF4-FFF2-40B4-BE49-F238E27FC236}">
                <a16:creationId xmlns:a16="http://schemas.microsoft.com/office/drawing/2014/main" id="{61E0F220-AF4A-457A-BF9B-ACEFE8C76BF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165B911-D377-4FBB-8263-74CC64F6BA13}"/>
              </a:ext>
            </a:extLst>
          </p:cNvPr>
          <p:cNvSpPr>
            <a:spLocks noGrp="1"/>
          </p:cNvSpPr>
          <p:nvPr>
            <p:ph type="sldNum" sz="quarter" idx="12"/>
          </p:nvPr>
        </p:nvSpPr>
        <p:spPr/>
        <p:txBody>
          <a:bodyPr/>
          <a:lstStyle/>
          <a:p>
            <a:fld id="{E4B339B8-7F60-4421-9EDF-EF763CBBAA4F}" type="slidenum">
              <a:rPr lang="en-US" smtClean="0"/>
              <a:t>‹#›</a:t>
            </a:fld>
            <a:endParaRPr lang="en-US"/>
          </a:p>
        </p:txBody>
      </p:sp>
    </p:spTree>
    <p:extLst>
      <p:ext uri="{BB962C8B-B14F-4D97-AF65-F5344CB8AC3E}">
        <p14:creationId xmlns:p14="http://schemas.microsoft.com/office/powerpoint/2010/main" val="2040906440"/>
      </p:ext>
    </p:extLst>
  </p:cSld>
  <p:clrMapOvr>
    <a:masterClrMapping/>
  </p:clrMapOvr>
</p:sldLayout>
</file>

<file path=ppt/slideLayouts/slideLayout25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D37C6-F8C9-404D-9228-2EA038A97D8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E2C2231-E75E-4F91-857F-7E687B737AE1}"/>
              </a:ext>
            </a:extLst>
          </p:cNvPr>
          <p:cNvSpPr>
            <a:spLocks noGrp="1"/>
          </p:cNvSpPr>
          <p:nvPr>
            <p:ph type="dt" sz="half" idx="10"/>
          </p:nvPr>
        </p:nvSpPr>
        <p:spPr/>
        <p:txBody>
          <a:bodyPr/>
          <a:lstStyle/>
          <a:p>
            <a:fld id="{BB52D6F8-D128-4946-9C5D-FEC36D6244D0}" type="datetimeFigureOut">
              <a:rPr lang="en-US" smtClean="0"/>
              <a:t>11/4/2020</a:t>
            </a:fld>
            <a:endParaRPr lang="en-US"/>
          </a:p>
        </p:txBody>
      </p:sp>
      <p:sp>
        <p:nvSpPr>
          <p:cNvPr id="4" name="Footer Placeholder 3">
            <a:extLst>
              <a:ext uri="{FF2B5EF4-FFF2-40B4-BE49-F238E27FC236}">
                <a16:creationId xmlns:a16="http://schemas.microsoft.com/office/drawing/2014/main" id="{F5483CF8-3283-494D-9391-8EC62241DD0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1977733-3D17-451F-82F4-B3B239C97536}"/>
              </a:ext>
            </a:extLst>
          </p:cNvPr>
          <p:cNvSpPr>
            <a:spLocks noGrp="1"/>
          </p:cNvSpPr>
          <p:nvPr>
            <p:ph type="sldNum" sz="quarter" idx="12"/>
          </p:nvPr>
        </p:nvSpPr>
        <p:spPr/>
        <p:txBody>
          <a:bodyPr/>
          <a:lstStyle/>
          <a:p>
            <a:fld id="{E4B339B8-7F60-4421-9EDF-EF763CBBAA4F}" type="slidenum">
              <a:rPr lang="en-US" smtClean="0"/>
              <a:t>‹#›</a:t>
            </a:fld>
            <a:endParaRPr lang="en-US"/>
          </a:p>
        </p:txBody>
      </p:sp>
    </p:spTree>
    <p:extLst>
      <p:ext uri="{BB962C8B-B14F-4D97-AF65-F5344CB8AC3E}">
        <p14:creationId xmlns:p14="http://schemas.microsoft.com/office/powerpoint/2010/main" val="998714760"/>
      </p:ext>
    </p:extLst>
  </p:cSld>
  <p:clrMapOvr>
    <a:masterClrMapping/>
  </p:clrMapOvr>
</p:sldLayout>
</file>

<file path=ppt/slideLayouts/slideLayout25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D94F775-37CF-41F5-A715-3FFF354F31D1}"/>
              </a:ext>
            </a:extLst>
          </p:cNvPr>
          <p:cNvSpPr>
            <a:spLocks noGrp="1"/>
          </p:cNvSpPr>
          <p:nvPr>
            <p:ph type="dt" sz="half" idx="10"/>
          </p:nvPr>
        </p:nvSpPr>
        <p:spPr/>
        <p:txBody>
          <a:bodyPr/>
          <a:lstStyle/>
          <a:p>
            <a:fld id="{BB52D6F8-D128-4946-9C5D-FEC36D6244D0}" type="datetimeFigureOut">
              <a:rPr lang="en-US" smtClean="0"/>
              <a:t>11/4/2020</a:t>
            </a:fld>
            <a:endParaRPr lang="en-US"/>
          </a:p>
        </p:txBody>
      </p:sp>
      <p:sp>
        <p:nvSpPr>
          <p:cNvPr id="3" name="Footer Placeholder 2">
            <a:extLst>
              <a:ext uri="{FF2B5EF4-FFF2-40B4-BE49-F238E27FC236}">
                <a16:creationId xmlns:a16="http://schemas.microsoft.com/office/drawing/2014/main" id="{25436010-6315-4E69-8394-00B87FF027E9}"/>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1FC3862-7221-4A14-B184-B6EBB57C7B4F}"/>
              </a:ext>
            </a:extLst>
          </p:cNvPr>
          <p:cNvSpPr>
            <a:spLocks noGrp="1"/>
          </p:cNvSpPr>
          <p:nvPr>
            <p:ph type="sldNum" sz="quarter" idx="12"/>
          </p:nvPr>
        </p:nvSpPr>
        <p:spPr/>
        <p:txBody>
          <a:bodyPr/>
          <a:lstStyle/>
          <a:p>
            <a:fld id="{E4B339B8-7F60-4421-9EDF-EF763CBBAA4F}" type="slidenum">
              <a:rPr lang="en-US" smtClean="0"/>
              <a:t>‹#›</a:t>
            </a:fld>
            <a:endParaRPr lang="en-US"/>
          </a:p>
        </p:txBody>
      </p:sp>
    </p:spTree>
    <p:extLst>
      <p:ext uri="{BB962C8B-B14F-4D97-AF65-F5344CB8AC3E}">
        <p14:creationId xmlns:p14="http://schemas.microsoft.com/office/powerpoint/2010/main" val="836025797"/>
      </p:ext>
    </p:extLst>
  </p:cSld>
  <p:clrMapOvr>
    <a:masterClrMapping/>
  </p:clrMapOvr>
</p:sldLayout>
</file>

<file path=ppt/slideLayouts/slideLayout25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187641-F2AD-45E5-A858-89E67F4594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3B7897D-84F5-4C20-9538-28989EB7C70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725D6DB-3832-49C4-9513-45C323E1274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250DEB6-2ACA-46B7-93C9-5C77CF5BBC9B}"/>
              </a:ext>
            </a:extLst>
          </p:cNvPr>
          <p:cNvSpPr>
            <a:spLocks noGrp="1"/>
          </p:cNvSpPr>
          <p:nvPr>
            <p:ph type="dt" sz="half" idx="10"/>
          </p:nvPr>
        </p:nvSpPr>
        <p:spPr/>
        <p:txBody>
          <a:bodyPr/>
          <a:lstStyle/>
          <a:p>
            <a:fld id="{BB52D6F8-D128-4946-9C5D-FEC36D6244D0}" type="datetimeFigureOut">
              <a:rPr lang="en-US" smtClean="0"/>
              <a:t>11/4/2020</a:t>
            </a:fld>
            <a:endParaRPr lang="en-US"/>
          </a:p>
        </p:txBody>
      </p:sp>
      <p:sp>
        <p:nvSpPr>
          <p:cNvPr id="6" name="Footer Placeholder 5">
            <a:extLst>
              <a:ext uri="{FF2B5EF4-FFF2-40B4-BE49-F238E27FC236}">
                <a16:creationId xmlns:a16="http://schemas.microsoft.com/office/drawing/2014/main" id="{9EB9B0DC-FC6A-4A89-AFB8-B198895C0C4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5AB3D94-F120-4438-8C63-4A67CD3C8A6B}"/>
              </a:ext>
            </a:extLst>
          </p:cNvPr>
          <p:cNvSpPr>
            <a:spLocks noGrp="1"/>
          </p:cNvSpPr>
          <p:nvPr>
            <p:ph type="sldNum" sz="quarter" idx="12"/>
          </p:nvPr>
        </p:nvSpPr>
        <p:spPr/>
        <p:txBody>
          <a:bodyPr/>
          <a:lstStyle/>
          <a:p>
            <a:fld id="{E4B339B8-7F60-4421-9EDF-EF763CBBAA4F}" type="slidenum">
              <a:rPr lang="en-US" smtClean="0"/>
              <a:t>‹#›</a:t>
            </a:fld>
            <a:endParaRPr lang="en-US"/>
          </a:p>
        </p:txBody>
      </p:sp>
    </p:spTree>
    <p:extLst>
      <p:ext uri="{BB962C8B-B14F-4D97-AF65-F5344CB8AC3E}">
        <p14:creationId xmlns:p14="http://schemas.microsoft.com/office/powerpoint/2010/main" val="166024120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882696301"/>
      </p:ext>
    </p:extLst>
  </p:cSld>
  <p:clrMapOvr>
    <a:masterClrMapping/>
  </p:clrMapOvr>
  <p:transition>
    <p:fade/>
  </p:transition>
</p:sldLayout>
</file>

<file path=ppt/slideLayouts/slideLayout26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99E6BD-2FD0-4FB5-B4E9-96C2D67F61B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F7D3B2F-3402-4044-9BC9-16E726C7568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9F6DB47-22F5-41F1-9F43-261B63D47C2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AAFE1E5-F943-48E2-AB63-271222E43606}"/>
              </a:ext>
            </a:extLst>
          </p:cNvPr>
          <p:cNvSpPr>
            <a:spLocks noGrp="1"/>
          </p:cNvSpPr>
          <p:nvPr>
            <p:ph type="dt" sz="half" idx="10"/>
          </p:nvPr>
        </p:nvSpPr>
        <p:spPr/>
        <p:txBody>
          <a:bodyPr/>
          <a:lstStyle/>
          <a:p>
            <a:fld id="{BB52D6F8-D128-4946-9C5D-FEC36D6244D0}" type="datetimeFigureOut">
              <a:rPr lang="en-US" smtClean="0"/>
              <a:t>11/4/2020</a:t>
            </a:fld>
            <a:endParaRPr lang="en-US"/>
          </a:p>
        </p:txBody>
      </p:sp>
      <p:sp>
        <p:nvSpPr>
          <p:cNvPr id="6" name="Footer Placeholder 5">
            <a:extLst>
              <a:ext uri="{FF2B5EF4-FFF2-40B4-BE49-F238E27FC236}">
                <a16:creationId xmlns:a16="http://schemas.microsoft.com/office/drawing/2014/main" id="{98EC0BAC-5995-459F-980A-A7C95D6257E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E8CFA3A-A55E-4203-BE48-9F5A9E977BB3}"/>
              </a:ext>
            </a:extLst>
          </p:cNvPr>
          <p:cNvSpPr>
            <a:spLocks noGrp="1"/>
          </p:cNvSpPr>
          <p:nvPr>
            <p:ph type="sldNum" sz="quarter" idx="12"/>
          </p:nvPr>
        </p:nvSpPr>
        <p:spPr/>
        <p:txBody>
          <a:bodyPr/>
          <a:lstStyle/>
          <a:p>
            <a:fld id="{E4B339B8-7F60-4421-9EDF-EF763CBBAA4F}" type="slidenum">
              <a:rPr lang="en-US" smtClean="0"/>
              <a:t>‹#›</a:t>
            </a:fld>
            <a:endParaRPr lang="en-US"/>
          </a:p>
        </p:txBody>
      </p:sp>
    </p:spTree>
    <p:extLst>
      <p:ext uri="{BB962C8B-B14F-4D97-AF65-F5344CB8AC3E}">
        <p14:creationId xmlns:p14="http://schemas.microsoft.com/office/powerpoint/2010/main" val="3170982556"/>
      </p:ext>
    </p:extLst>
  </p:cSld>
  <p:clrMapOvr>
    <a:masterClrMapping/>
  </p:clrMapOvr>
</p:sldLayout>
</file>

<file path=ppt/slideLayouts/slideLayout26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49366B-EE49-47C0-BDC5-0974B90C220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612D5B6-218D-40ED-8BFD-1EA00493E0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8C7B830-2024-4FEE-B8E9-CB40881BB437}"/>
              </a:ext>
            </a:extLst>
          </p:cNvPr>
          <p:cNvSpPr>
            <a:spLocks noGrp="1"/>
          </p:cNvSpPr>
          <p:nvPr>
            <p:ph type="dt" sz="half" idx="10"/>
          </p:nvPr>
        </p:nvSpPr>
        <p:spPr/>
        <p:txBody>
          <a:bodyPr/>
          <a:lstStyle/>
          <a:p>
            <a:fld id="{BB52D6F8-D128-4946-9C5D-FEC36D6244D0}" type="datetimeFigureOut">
              <a:rPr lang="en-US" smtClean="0"/>
              <a:t>11/4/2020</a:t>
            </a:fld>
            <a:endParaRPr lang="en-US"/>
          </a:p>
        </p:txBody>
      </p:sp>
      <p:sp>
        <p:nvSpPr>
          <p:cNvPr id="5" name="Footer Placeholder 4">
            <a:extLst>
              <a:ext uri="{FF2B5EF4-FFF2-40B4-BE49-F238E27FC236}">
                <a16:creationId xmlns:a16="http://schemas.microsoft.com/office/drawing/2014/main" id="{006C0AB3-B061-4AB6-B1B0-2034423B2B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DB23443-40BF-4FF1-A703-1EC42F1DCD1A}"/>
              </a:ext>
            </a:extLst>
          </p:cNvPr>
          <p:cNvSpPr>
            <a:spLocks noGrp="1"/>
          </p:cNvSpPr>
          <p:nvPr>
            <p:ph type="sldNum" sz="quarter" idx="12"/>
          </p:nvPr>
        </p:nvSpPr>
        <p:spPr/>
        <p:txBody>
          <a:bodyPr/>
          <a:lstStyle/>
          <a:p>
            <a:fld id="{E4B339B8-7F60-4421-9EDF-EF763CBBAA4F}" type="slidenum">
              <a:rPr lang="en-US" smtClean="0"/>
              <a:t>‹#›</a:t>
            </a:fld>
            <a:endParaRPr lang="en-US"/>
          </a:p>
        </p:txBody>
      </p:sp>
    </p:spTree>
    <p:extLst>
      <p:ext uri="{BB962C8B-B14F-4D97-AF65-F5344CB8AC3E}">
        <p14:creationId xmlns:p14="http://schemas.microsoft.com/office/powerpoint/2010/main" val="1839549054"/>
      </p:ext>
    </p:extLst>
  </p:cSld>
  <p:clrMapOvr>
    <a:masterClrMapping/>
  </p:clrMapOvr>
</p:sldLayout>
</file>

<file path=ppt/slideLayouts/slideLayout26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6153252-4CFF-4F0E-8422-A7B2CC60B3D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86F30FB-0595-4102-A4AC-37258B0C03F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BD9AB6-A0E3-4254-A785-E24C079AF9CF}"/>
              </a:ext>
            </a:extLst>
          </p:cNvPr>
          <p:cNvSpPr>
            <a:spLocks noGrp="1"/>
          </p:cNvSpPr>
          <p:nvPr>
            <p:ph type="dt" sz="half" idx="10"/>
          </p:nvPr>
        </p:nvSpPr>
        <p:spPr/>
        <p:txBody>
          <a:bodyPr/>
          <a:lstStyle/>
          <a:p>
            <a:fld id="{BB52D6F8-D128-4946-9C5D-FEC36D6244D0}" type="datetimeFigureOut">
              <a:rPr lang="en-US" smtClean="0"/>
              <a:t>11/4/2020</a:t>
            </a:fld>
            <a:endParaRPr lang="en-US"/>
          </a:p>
        </p:txBody>
      </p:sp>
      <p:sp>
        <p:nvSpPr>
          <p:cNvPr id="5" name="Footer Placeholder 4">
            <a:extLst>
              <a:ext uri="{FF2B5EF4-FFF2-40B4-BE49-F238E27FC236}">
                <a16:creationId xmlns:a16="http://schemas.microsoft.com/office/drawing/2014/main" id="{FB4829D5-54BF-43DF-9DA1-2F5876699A5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27E9B-5D43-4430-BDC5-48B0FBF2B9E6}"/>
              </a:ext>
            </a:extLst>
          </p:cNvPr>
          <p:cNvSpPr>
            <a:spLocks noGrp="1"/>
          </p:cNvSpPr>
          <p:nvPr>
            <p:ph type="sldNum" sz="quarter" idx="12"/>
          </p:nvPr>
        </p:nvSpPr>
        <p:spPr/>
        <p:txBody>
          <a:bodyPr/>
          <a:lstStyle/>
          <a:p>
            <a:fld id="{E4B339B8-7F60-4421-9EDF-EF763CBBAA4F}" type="slidenum">
              <a:rPr lang="en-US" smtClean="0"/>
              <a:t>‹#›</a:t>
            </a:fld>
            <a:endParaRPr lang="en-US"/>
          </a:p>
        </p:txBody>
      </p:sp>
    </p:spTree>
    <p:extLst>
      <p:ext uri="{BB962C8B-B14F-4D97-AF65-F5344CB8AC3E}">
        <p14:creationId xmlns:p14="http://schemas.microsoft.com/office/powerpoint/2010/main" val="751025180"/>
      </p:ext>
    </p:extLst>
  </p:cSld>
  <p:clrMapOvr>
    <a:masterClrMapping/>
  </p:clrMapOvr>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231185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16384100"/>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Internal">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hasCustomPrompt="1"/>
          </p:nvPr>
        </p:nvSpPr>
        <p:spPr>
          <a:xfrm>
            <a:off x="588263" y="1"/>
            <a:ext cx="11018520" cy="1172629"/>
          </a:xfrm>
        </p:spPr>
        <p:txBody>
          <a:bodyPr tIns="64008"/>
          <a:lstStyle>
            <a:lvl1pPr>
              <a:defRPr sz="7198" cap="all" baseline="0">
                <a:solidFill>
                  <a:schemeClr val="bg1"/>
                </a:solidFill>
                <a:latin typeface="Segoe UI Semilight" panose="020B0402040204020203" pitchFamily="34" charset="0"/>
                <a:cs typeface="Segoe UI Semilight" panose="020B0402040204020203" pitchFamily="34" charset="0"/>
              </a:defRPr>
            </a:lvl1pPr>
          </a:lstStyle>
          <a:p>
            <a:r>
              <a:rPr lang="en-US"/>
              <a:t>Click to edit title</a:t>
            </a:r>
          </a:p>
        </p:txBody>
      </p:sp>
      <p:sp>
        <p:nvSpPr>
          <p:cNvPr id="39" name="Text Placeholder 3">
            <a:extLst>
              <a:ext uri="{FF2B5EF4-FFF2-40B4-BE49-F238E27FC236}">
                <a16:creationId xmlns:a16="http://schemas.microsoft.com/office/drawing/2014/main" id="{35E98D00-CE1C-4965-A266-BF25A9F3FCC9}"/>
              </a:ext>
            </a:extLst>
          </p:cNvPr>
          <p:cNvSpPr>
            <a:spLocks noGrp="1"/>
          </p:cNvSpPr>
          <p:nvPr>
            <p:ph type="body" sz="quarter" idx="10"/>
          </p:nvPr>
        </p:nvSpPr>
        <p:spPr>
          <a:xfrm>
            <a:off x="586390" y="1434371"/>
            <a:ext cx="11018520" cy="1612749"/>
          </a:xfrm>
        </p:spPr>
        <p:txBody>
          <a:bodyPr wrap="square">
            <a:spAutoFit/>
          </a:bodyPr>
          <a:lstStyle>
            <a:lvl1pPr marL="0" indent="0">
              <a:buNone/>
              <a:defRPr>
                <a:solidFill>
                  <a:schemeClr val="bg1"/>
                </a:solidFill>
              </a:defRPr>
            </a:lvl1pPr>
            <a:lvl2pPr marL="228556" indent="0">
              <a:buNone/>
              <a:defRPr>
                <a:solidFill>
                  <a:schemeClr val="bg1"/>
                </a:solidFill>
              </a:defRPr>
            </a:lvl2pPr>
            <a:lvl3pPr marL="457112" indent="0">
              <a:buNone/>
              <a:defRPr>
                <a:solidFill>
                  <a:schemeClr val="bg1"/>
                </a:solidFill>
              </a:defRPr>
            </a:lvl3pPr>
            <a:lvl4pPr marL="685668" indent="0">
              <a:buNone/>
              <a:defRPr>
                <a:solidFill>
                  <a:schemeClr val="bg1"/>
                </a:solidFill>
              </a:defRPr>
            </a:lvl4pPr>
            <a:lvl5pPr marL="914225" indent="0">
              <a:buNone/>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23" name="Microsoft logo">
            <a:extLst>
              <a:ext uri="{FF2B5EF4-FFF2-40B4-BE49-F238E27FC236}">
                <a16:creationId xmlns:a16="http://schemas.microsoft.com/office/drawing/2014/main" id="{6449033C-3CDC-47AC-8784-660669A3F859}"/>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24" name="Group 23">
              <a:extLst>
                <a:ext uri="{FF2B5EF4-FFF2-40B4-BE49-F238E27FC236}">
                  <a16:creationId xmlns:a16="http://schemas.microsoft.com/office/drawing/2014/main" id="{46A10E53-7F1C-4AA7-A864-B751CBDB6183}"/>
                </a:ext>
              </a:extLst>
            </p:cNvPr>
            <p:cNvGrpSpPr/>
            <p:nvPr userDrawn="1"/>
          </p:nvGrpSpPr>
          <p:grpSpPr>
            <a:xfrm>
              <a:off x="10690833" y="6332298"/>
              <a:ext cx="918555" cy="180785"/>
              <a:chOff x="10690833" y="6332298"/>
              <a:chExt cx="918555" cy="180785"/>
            </a:xfrm>
          </p:grpSpPr>
          <p:sp>
            <p:nvSpPr>
              <p:cNvPr id="30" name="Freeform: Shape 29">
                <a:extLst>
                  <a:ext uri="{FF2B5EF4-FFF2-40B4-BE49-F238E27FC236}">
                    <a16:creationId xmlns:a16="http://schemas.microsoft.com/office/drawing/2014/main" id="{55D99E2C-06E9-48FD-8CFC-FCE0126FFD62}"/>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025DD91B-FD09-45B2-83EE-596D7E27CE5E}"/>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6BC34861-E30A-4608-8D6B-F8555949CF9D}"/>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46AA9465-5440-4D1C-8BC1-8EE04436A959}"/>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8481C16F-0A53-4824-870F-68FDF1F34A55}"/>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0791395D-8D3A-4829-A04D-4304B530F196}"/>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AD2C5EB2-83ED-490C-A5CB-3453055542F9}"/>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03226259-49F3-4AB6-BACE-F2F9F6A3C001}"/>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8" name="Freeform: Shape 37">
                <a:extLst>
                  <a:ext uri="{FF2B5EF4-FFF2-40B4-BE49-F238E27FC236}">
                    <a16:creationId xmlns:a16="http://schemas.microsoft.com/office/drawing/2014/main" id="{0B533B47-8A10-4223-B034-0FA17E95C825}"/>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25" name="Group 24">
              <a:extLst>
                <a:ext uri="{FF2B5EF4-FFF2-40B4-BE49-F238E27FC236}">
                  <a16:creationId xmlns:a16="http://schemas.microsoft.com/office/drawing/2014/main" id="{1F96ED55-EFF5-4414-AD2F-D300FF87AF21}"/>
                </a:ext>
              </a:extLst>
            </p:cNvPr>
            <p:cNvGrpSpPr/>
            <p:nvPr userDrawn="1"/>
          </p:nvGrpSpPr>
          <p:grpSpPr>
            <a:xfrm>
              <a:off x="10338670" y="6289993"/>
              <a:ext cx="274255" cy="274320"/>
              <a:chOff x="1145381" y="1213104"/>
              <a:chExt cx="810768" cy="810959"/>
            </a:xfrm>
          </p:grpSpPr>
          <p:sp>
            <p:nvSpPr>
              <p:cNvPr id="26" name="Freeform: Shape 25">
                <a:extLst>
                  <a:ext uri="{FF2B5EF4-FFF2-40B4-BE49-F238E27FC236}">
                    <a16:creationId xmlns:a16="http://schemas.microsoft.com/office/drawing/2014/main" id="{EA6798C3-6DF5-4089-B229-00C5D7D2347E}"/>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D7521ED2-50B8-428F-A533-BE74769D9AC6}"/>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B320E842-730C-44F2-B68D-3D36C917C0F4}"/>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7142DB31-9066-4401-B80B-0FDA4A40A128}"/>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28919522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Cover photo white color">
    <p:bg>
      <p:bgRef idx="1001">
        <a:schemeClr val="bg1"/>
      </p:bgRef>
    </p:bg>
    <p:spTree>
      <p:nvGrpSpPr>
        <p:cNvPr id="1" name=""/>
        <p:cNvGrpSpPr/>
        <p:nvPr/>
      </p:nvGrpSpPr>
      <p:grpSpPr>
        <a:xfrm>
          <a:off x="0" y="0"/>
          <a:ext cx="0" cy="0"/>
          <a:chOff x="0" y="0"/>
          <a:chExt cx="0" cy="0"/>
        </a:xfrm>
      </p:grpSpPr>
      <p:grpSp>
        <p:nvGrpSpPr>
          <p:cNvPr id="27" name="Microsoft logo">
            <a:extLst>
              <a:ext uri="{FF2B5EF4-FFF2-40B4-BE49-F238E27FC236}">
                <a16:creationId xmlns:a16="http://schemas.microsoft.com/office/drawing/2014/main" id="{DDB717DA-67C2-444C-955A-3952A3B0D788}"/>
              </a:ext>
              <a:ext uri="{C183D7F6-B498-43B3-948B-1728B52AA6E4}">
                <adec:decorative xmlns:adec="http://schemas.microsoft.com/office/drawing/2017/decorative" val="1"/>
              </a:ext>
            </a:extLst>
          </p:cNvPr>
          <p:cNvGrpSpPr>
            <a:grpSpLocks noChangeAspect="1"/>
          </p:cNvGrpSpPr>
          <p:nvPr userDrawn="1"/>
        </p:nvGrpSpPr>
        <p:grpSpPr>
          <a:xfrm>
            <a:off x="584724" y="585216"/>
            <a:ext cx="1355433" cy="292608"/>
            <a:chOff x="1145381" y="1213104"/>
            <a:chExt cx="3756565" cy="810959"/>
          </a:xfrm>
        </p:grpSpPr>
        <p:grpSp>
          <p:nvGrpSpPr>
            <p:cNvPr id="24" name="Group 23">
              <a:extLst>
                <a:ext uri="{FF2B5EF4-FFF2-40B4-BE49-F238E27FC236}">
                  <a16:creationId xmlns:a16="http://schemas.microsoft.com/office/drawing/2014/main" id="{957292CA-2B56-4434-8B8C-6C9D0074A75B}"/>
                </a:ext>
              </a:extLst>
            </p:cNvPr>
            <p:cNvGrpSpPr/>
            <p:nvPr userDrawn="1"/>
          </p:nvGrpSpPr>
          <p:grpSpPr>
            <a:xfrm>
              <a:off x="2186464" y="1338168"/>
              <a:ext cx="2715482" cy="534447"/>
              <a:chOff x="2186464" y="1338168"/>
              <a:chExt cx="2715482" cy="534447"/>
            </a:xfrm>
          </p:grpSpPr>
          <p:sp>
            <p:nvSpPr>
              <p:cNvPr id="9" name="Freeform: Shape 8">
                <a:extLst>
                  <a:ext uri="{FF2B5EF4-FFF2-40B4-BE49-F238E27FC236}">
                    <a16:creationId xmlns:a16="http://schemas.microsoft.com/office/drawing/2014/main" id="{50DAFCDC-37D4-4FEA-8624-BB29F9CD02C8}"/>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BC135D50-EF52-4D02-966D-911D8F69F4F9}"/>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2D52DFF8-E8D3-40F4-88B8-AAF7E840B168}"/>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0C38EE20-1943-44DC-B808-59AFFC6C434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F4059616-FE18-41E5-93BD-F40D4222F116}"/>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7A0D65CF-62EB-4A1A-AD7A-2BC56504C4B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29EDA220-432C-4FC0-8795-69FCC9268B5E}"/>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5C984F17-BD73-4493-B7BC-C33BD06454F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D0081D5A-3680-4228-A156-AD3EFB2325FE}"/>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25" name="Group 24">
              <a:extLst>
                <a:ext uri="{FF2B5EF4-FFF2-40B4-BE49-F238E27FC236}">
                  <a16:creationId xmlns:a16="http://schemas.microsoft.com/office/drawing/2014/main" id="{0F72B533-3C36-431F-9957-A4C821DE2FAC}"/>
                </a:ext>
              </a:extLst>
            </p:cNvPr>
            <p:cNvGrpSpPr/>
            <p:nvPr userDrawn="1"/>
          </p:nvGrpSpPr>
          <p:grpSpPr>
            <a:xfrm>
              <a:off x="1145381" y="1213104"/>
              <a:ext cx="810768" cy="810959"/>
              <a:chOff x="1145381" y="1213104"/>
              <a:chExt cx="810768" cy="810959"/>
            </a:xfrm>
          </p:grpSpPr>
          <p:sp>
            <p:nvSpPr>
              <p:cNvPr id="19" name="Freeform: Shape 18">
                <a:extLst>
                  <a:ext uri="{FF2B5EF4-FFF2-40B4-BE49-F238E27FC236}">
                    <a16:creationId xmlns:a16="http://schemas.microsoft.com/office/drawing/2014/main" id="{2D870DEA-51CB-409F-9831-058F72F2800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8E6B71BA-FDD2-447D-86AC-E64253388B3D}"/>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EAA4A958-B0A9-4901-87D6-9E8EA0CD34B7}"/>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28C24DC8-8724-47DB-8CA2-CE4A781CD5D5}"/>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 or speaker name</a:t>
            </a:r>
          </a:p>
        </p:txBody>
      </p:sp>
      <p:sp>
        <p:nvSpPr>
          <p:cNvPr id="4" name="Picture Placeholder 3">
            <a:extLst>
              <a:ext uri="{FF2B5EF4-FFF2-40B4-BE49-F238E27FC236}">
                <a16:creationId xmlns:a16="http://schemas.microsoft.com/office/drawing/2014/main" id="{CD62B5DC-F996-4CA2-9F9B-B138D17F7D98}"/>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291093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userDrawn="1">
  <p:cSld name="Cover photo white color low">
    <p:bg>
      <p:bgRef idx="1001">
        <a:schemeClr val="bg1"/>
      </p:bgRef>
    </p:bg>
    <p:spTree>
      <p:nvGrpSpPr>
        <p:cNvPr id="1" name=""/>
        <p:cNvGrpSpPr/>
        <p:nvPr/>
      </p:nvGrpSpPr>
      <p:grpSpPr>
        <a:xfrm>
          <a:off x="0" y="0"/>
          <a:ext cx="0" cy="0"/>
          <a:chOff x="0" y="0"/>
          <a:chExt cx="0" cy="0"/>
        </a:xfrm>
      </p:grpSpPr>
      <p:grpSp>
        <p:nvGrpSpPr>
          <p:cNvPr id="27" name="Microsoft logo">
            <a:extLst>
              <a:ext uri="{FF2B5EF4-FFF2-40B4-BE49-F238E27FC236}">
                <a16:creationId xmlns:a16="http://schemas.microsoft.com/office/drawing/2014/main" id="{DDB717DA-67C2-444C-955A-3952A3B0D788}"/>
              </a:ext>
              <a:ext uri="{C183D7F6-B498-43B3-948B-1728B52AA6E4}">
                <adec:decorative xmlns:adec="http://schemas.microsoft.com/office/drawing/2017/decorative" val="1"/>
              </a:ext>
            </a:extLst>
          </p:cNvPr>
          <p:cNvGrpSpPr>
            <a:grpSpLocks noChangeAspect="1"/>
          </p:cNvGrpSpPr>
          <p:nvPr userDrawn="1"/>
        </p:nvGrpSpPr>
        <p:grpSpPr>
          <a:xfrm>
            <a:off x="584724" y="585216"/>
            <a:ext cx="1355433" cy="292608"/>
            <a:chOff x="1145381" y="1213104"/>
            <a:chExt cx="3756565" cy="810959"/>
          </a:xfrm>
        </p:grpSpPr>
        <p:grpSp>
          <p:nvGrpSpPr>
            <p:cNvPr id="24" name="Group 23">
              <a:extLst>
                <a:ext uri="{FF2B5EF4-FFF2-40B4-BE49-F238E27FC236}">
                  <a16:creationId xmlns:a16="http://schemas.microsoft.com/office/drawing/2014/main" id="{957292CA-2B56-4434-8B8C-6C9D0074A75B}"/>
                </a:ext>
              </a:extLst>
            </p:cNvPr>
            <p:cNvGrpSpPr/>
            <p:nvPr userDrawn="1"/>
          </p:nvGrpSpPr>
          <p:grpSpPr>
            <a:xfrm>
              <a:off x="2186464" y="1338168"/>
              <a:ext cx="2715482" cy="534447"/>
              <a:chOff x="2186464" y="1338168"/>
              <a:chExt cx="2715482" cy="534447"/>
            </a:xfrm>
          </p:grpSpPr>
          <p:sp>
            <p:nvSpPr>
              <p:cNvPr id="9" name="Freeform: Shape 8">
                <a:extLst>
                  <a:ext uri="{FF2B5EF4-FFF2-40B4-BE49-F238E27FC236}">
                    <a16:creationId xmlns:a16="http://schemas.microsoft.com/office/drawing/2014/main" id="{50DAFCDC-37D4-4FEA-8624-BB29F9CD02C8}"/>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BC135D50-EF52-4D02-966D-911D8F69F4F9}"/>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2D52DFF8-E8D3-40F4-88B8-AAF7E840B168}"/>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0C38EE20-1943-44DC-B808-59AFFC6C434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F4059616-FE18-41E5-93BD-F40D4222F116}"/>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7A0D65CF-62EB-4A1A-AD7A-2BC56504C4B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29EDA220-432C-4FC0-8795-69FCC9268B5E}"/>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5C984F17-BD73-4493-B7BC-C33BD06454F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D0081D5A-3680-4228-A156-AD3EFB2325FE}"/>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25" name="Group 24">
              <a:extLst>
                <a:ext uri="{FF2B5EF4-FFF2-40B4-BE49-F238E27FC236}">
                  <a16:creationId xmlns:a16="http://schemas.microsoft.com/office/drawing/2014/main" id="{0F72B533-3C36-431F-9957-A4C821DE2FAC}"/>
                </a:ext>
              </a:extLst>
            </p:cNvPr>
            <p:cNvGrpSpPr/>
            <p:nvPr userDrawn="1"/>
          </p:nvGrpSpPr>
          <p:grpSpPr>
            <a:xfrm>
              <a:off x="1145381" y="1213104"/>
              <a:ext cx="810768" cy="810959"/>
              <a:chOff x="1145381" y="1213104"/>
              <a:chExt cx="810768" cy="810959"/>
            </a:xfrm>
          </p:grpSpPr>
          <p:sp>
            <p:nvSpPr>
              <p:cNvPr id="19" name="Freeform: Shape 18">
                <a:extLst>
                  <a:ext uri="{FF2B5EF4-FFF2-40B4-BE49-F238E27FC236}">
                    <a16:creationId xmlns:a16="http://schemas.microsoft.com/office/drawing/2014/main" id="{2D870DEA-51CB-409F-9831-058F72F2800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8E6B71BA-FDD2-447D-86AC-E64253388B3D}"/>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EAA4A958-B0A9-4901-87D6-9E8EA0CD34B7}"/>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28C24DC8-8724-47DB-8CA2-CE4A781CD5D5}"/>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7788" y="2659975"/>
            <a:ext cx="4167887" cy="1292662"/>
          </a:xfrm>
        </p:spPr>
        <p:txBody>
          <a:bodyPr anchor="b" anchorCtr="0">
            <a:spAutoFit/>
          </a:bodyPr>
          <a:lstStyle>
            <a:lvl1pPr>
              <a:defRPr sz="4200">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1567" y="4381500"/>
            <a:ext cx="4164583"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 or speaker name</a:t>
            </a:r>
          </a:p>
        </p:txBody>
      </p:sp>
      <p:sp>
        <p:nvSpPr>
          <p:cNvPr id="4" name="Picture Placeholder 3">
            <a:extLst>
              <a:ext uri="{FF2B5EF4-FFF2-40B4-BE49-F238E27FC236}">
                <a16:creationId xmlns:a16="http://schemas.microsoft.com/office/drawing/2014/main" id="{CD62B5DC-F996-4CA2-9F9B-B138D17F7D98}"/>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7202069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760">
          <p15:clr>
            <a:srgbClr val="FBAE40"/>
          </p15:clr>
        </p15:guide>
        <p15:guide id="6" orient="horz" pos="2229">
          <p15:clr>
            <a:srgbClr val="5ACBF0"/>
          </p15:clr>
        </p15:guide>
        <p15:guide id="7" pos="2996">
          <p15:clr>
            <a:srgbClr val="5ACBF0"/>
          </p15:clr>
        </p15:guide>
        <p15:guide id="8" orient="horz" pos="2160">
          <p15:clr>
            <a:srgbClr val="FBAE4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Cover photo color">
    <p:bg>
      <p:bgPr>
        <a:solidFill>
          <a:schemeClr val="tx2"/>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136049096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userDrawn="1">
  <p:cSld name="Cover photo color low">
    <p:bg>
      <p:bgPr>
        <a:solidFill>
          <a:schemeClr val="tx2"/>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0422" y="2659975"/>
            <a:ext cx="4167887" cy="1292662"/>
          </a:xfrm>
        </p:spPr>
        <p:txBody>
          <a:bodyPr anchor="b" anchorCtr="0">
            <a:spAutoFit/>
          </a:bodyPr>
          <a:lstStyle>
            <a:lvl1pPr>
              <a:defRPr sz="4200">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201" y="43815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1890699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orient="horz" pos="27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57366699"/>
      </p:ext>
    </p:extLst>
  </p:cSld>
  <p:clrMapOvr>
    <a:masterClrMapping/>
  </p:clrMapOvr>
  <p:transition>
    <p:fade/>
  </p:transition>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Cover photo K color">
    <p:bg>
      <p:bgPr>
        <a:solidFill>
          <a:schemeClr val="tx1"/>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414905915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Cover photo K color low">
    <p:bg>
      <p:bgPr>
        <a:solidFill>
          <a:schemeClr val="tx1"/>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0422" y="2659975"/>
            <a:ext cx="4167887" cy="1292662"/>
          </a:xfrm>
        </p:spPr>
        <p:txBody>
          <a:bodyPr anchor="b" anchorCtr="0">
            <a:spAutoFit/>
          </a:bodyPr>
          <a:lstStyle>
            <a:lvl1pPr>
              <a:defRPr sz="4200">
                <a:solidFill>
                  <a:schemeClr val="accent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201" y="43815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08976281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orient="horz" pos="2760">
          <p15:clr>
            <a:srgbClr val="FBAE40"/>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Middle horizontal photo color">
    <p:bg>
      <p:bgPr>
        <a:solidFill>
          <a:schemeClr val="tx2"/>
        </a:solidFill>
        <a:effectLst/>
      </p:bgPr>
    </p:bg>
    <p:spTree>
      <p:nvGrpSpPr>
        <p:cNvPr id="1" name=""/>
        <p:cNvGrpSpPr/>
        <p:nvPr/>
      </p:nvGrpSpPr>
      <p:grpSpPr>
        <a:xfrm>
          <a:off x="0" y="0"/>
          <a:ext cx="0" cy="0"/>
          <a:chOff x="0" y="0"/>
          <a:chExt cx="0" cy="0"/>
        </a:xfrm>
      </p:grpSpPr>
      <p:grpSp>
        <p:nvGrpSpPr>
          <p:cNvPr id="21" name="Microsoft logo">
            <a:extLst>
              <a:ext uri="{FF2B5EF4-FFF2-40B4-BE49-F238E27FC236}">
                <a16:creationId xmlns:a16="http://schemas.microsoft.com/office/drawing/2014/main" id="{71820786-AC9B-4180-B76C-97D62D14B1C4}"/>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38" name="Group 37">
              <a:extLst>
                <a:ext uri="{FF2B5EF4-FFF2-40B4-BE49-F238E27FC236}">
                  <a16:creationId xmlns:a16="http://schemas.microsoft.com/office/drawing/2014/main" id="{49790B15-6A97-46D2-B4C7-6954AAC4A895}"/>
                </a:ext>
              </a:extLst>
            </p:cNvPr>
            <p:cNvGrpSpPr/>
            <p:nvPr userDrawn="1"/>
          </p:nvGrpSpPr>
          <p:grpSpPr>
            <a:xfrm>
              <a:off x="960364" y="630341"/>
              <a:ext cx="979792" cy="192838"/>
              <a:chOff x="960364" y="630341"/>
              <a:chExt cx="979792" cy="192838"/>
            </a:xfrm>
          </p:grpSpPr>
          <p:sp>
            <p:nvSpPr>
              <p:cNvPr id="44" name="Freeform: Shape 43">
                <a:extLst>
                  <a:ext uri="{FF2B5EF4-FFF2-40B4-BE49-F238E27FC236}">
                    <a16:creationId xmlns:a16="http://schemas.microsoft.com/office/drawing/2014/main" id="{3B9D4EC9-823B-4EE4-958D-B2D11E9DF7F2}"/>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3EFBF158-0D51-42DA-B425-6DBBCD9C3CD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49B092D1-C0D4-4E24-B7B5-3E71686CF081}"/>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7F6AB342-A3C9-4143-BC4B-08B2C8800FDE}"/>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70695559-DD18-4E7F-8D33-70D54DA83C15}"/>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ACD029A6-5365-4A9E-B181-022ADC0E2084}"/>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11B9300A-1AD5-4328-977E-55EECAEED7F5}"/>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51" name="Freeform: Shape 50">
                <a:extLst>
                  <a:ext uri="{FF2B5EF4-FFF2-40B4-BE49-F238E27FC236}">
                    <a16:creationId xmlns:a16="http://schemas.microsoft.com/office/drawing/2014/main" id="{10CCF200-0A68-4C04-9322-4323164FB63B}"/>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2" name="Freeform: Shape 51">
                <a:extLst>
                  <a:ext uri="{FF2B5EF4-FFF2-40B4-BE49-F238E27FC236}">
                    <a16:creationId xmlns:a16="http://schemas.microsoft.com/office/drawing/2014/main" id="{DF018EBB-1B21-470F-B9EB-FAE3B260AB47}"/>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39" name="Group 38">
              <a:extLst>
                <a:ext uri="{FF2B5EF4-FFF2-40B4-BE49-F238E27FC236}">
                  <a16:creationId xmlns:a16="http://schemas.microsoft.com/office/drawing/2014/main" id="{A3360A8F-102D-4AE7-B0BF-0B1FA64646A0}"/>
                </a:ext>
              </a:extLst>
            </p:cNvPr>
            <p:cNvGrpSpPr/>
            <p:nvPr userDrawn="1"/>
          </p:nvGrpSpPr>
          <p:grpSpPr>
            <a:xfrm>
              <a:off x="584723" y="585216"/>
              <a:ext cx="292539" cy="292608"/>
              <a:chOff x="1145381" y="1213104"/>
              <a:chExt cx="810768" cy="810959"/>
            </a:xfrm>
          </p:grpSpPr>
          <p:sp>
            <p:nvSpPr>
              <p:cNvPr id="40" name="Freeform: Shape 39">
                <a:extLst>
                  <a:ext uri="{FF2B5EF4-FFF2-40B4-BE49-F238E27FC236}">
                    <a16:creationId xmlns:a16="http://schemas.microsoft.com/office/drawing/2014/main" id="{7B2BC2CA-D8E9-43B6-AA14-67CBB8D612C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F5D36E65-E4E4-4E3F-BCFE-8BDD9400CC5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8B6D0999-4909-4497-94AA-79D6C3EE7AE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2AED4D3E-5EE8-4D3B-8BF7-E45855A98EF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1"/>
            <a:ext cx="12192000"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tx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7"/>
            <a:ext cx="11018520" cy="553998"/>
          </a:xfrm>
        </p:spPr>
        <p:txBody>
          <a:bodyPr anchor="ctr">
            <a:noAutofit/>
          </a:bodyPr>
          <a:lstStyle>
            <a:lvl1pPr algn="l">
              <a:defRPr sz="4200" baseline="0">
                <a:solidFill>
                  <a:schemeClr val="accent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49041036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Middle three photo color">
    <p:bg>
      <p:bgPr>
        <a:solidFill>
          <a:schemeClr val="tx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1"/>
            <a:ext cx="4059936"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F389F15F-B0A3-4590-B6A7-62AF0EACFA72}"/>
              </a:ext>
            </a:extLst>
          </p:cNvPr>
          <p:cNvSpPr>
            <a:spLocks noGrp="1"/>
          </p:cNvSpPr>
          <p:nvPr>
            <p:ph type="pic" sz="quarter" idx="13"/>
          </p:nvPr>
        </p:nvSpPr>
        <p:spPr bwMode="gray">
          <a:xfrm>
            <a:off x="4059936" y="1463041"/>
            <a:ext cx="4059936" cy="3108960"/>
          </a:xfrm>
          <a:blipFill>
            <a:blip r:embed="rId3"/>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38" name="Picture Placeholder" descr="This photo is a 'placeholder' only. Drag or drop your photo here, or click and tap the center to insert a photo.">
            <a:extLst>
              <a:ext uri="{FF2B5EF4-FFF2-40B4-BE49-F238E27FC236}">
                <a16:creationId xmlns:a16="http://schemas.microsoft.com/office/drawing/2014/main" id="{EBD93E8E-DC75-462A-8B2A-EEB1B9350D56}"/>
              </a:ext>
            </a:extLst>
          </p:cNvPr>
          <p:cNvSpPr>
            <a:spLocks noGrp="1"/>
          </p:cNvSpPr>
          <p:nvPr>
            <p:ph type="pic" sz="quarter" idx="14"/>
          </p:nvPr>
        </p:nvSpPr>
        <p:spPr bwMode="gray">
          <a:xfrm>
            <a:off x="8119872" y="1463041"/>
            <a:ext cx="4072128" cy="3108960"/>
          </a:xfrm>
          <a:blipFill>
            <a:blip r:embed="rId4"/>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7"/>
            <a:ext cx="11018520" cy="553998"/>
          </a:xfrm>
        </p:spPr>
        <p:txBody>
          <a:bodyPr anchor="ctr">
            <a:noAutofit/>
          </a:bodyPr>
          <a:lstStyle>
            <a:lvl1pPr algn="l">
              <a:defRPr sz="4200" baseline="0">
                <a:solidFill>
                  <a:schemeClr val="accent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grpSp>
        <p:nvGrpSpPr>
          <p:cNvPr id="39" name="Microsoft logo">
            <a:extLst>
              <a:ext uri="{FF2B5EF4-FFF2-40B4-BE49-F238E27FC236}">
                <a16:creationId xmlns:a16="http://schemas.microsoft.com/office/drawing/2014/main" id="{CDBB515C-A377-4375-A8C6-67390762B297}"/>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40" name="Group 39">
              <a:extLst>
                <a:ext uri="{FF2B5EF4-FFF2-40B4-BE49-F238E27FC236}">
                  <a16:creationId xmlns:a16="http://schemas.microsoft.com/office/drawing/2014/main" id="{F9DAAD73-0437-49B0-89BF-609FBD299775}"/>
                </a:ext>
              </a:extLst>
            </p:cNvPr>
            <p:cNvGrpSpPr/>
            <p:nvPr userDrawn="1"/>
          </p:nvGrpSpPr>
          <p:grpSpPr>
            <a:xfrm>
              <a:off x="960364" y="630341"/>
              <a:ext cx="979792" cy="192838"/>
              <a:chOff x="960364" y="630341"/>
              <a:chExt cx="979792" cy="192838"/>
            </a:xfrm>
          </p:grpSpPr>
          <p:sp>
            <p:nvSpPr>
              <p:cNvPr id="46" name="Freeform: Shape 45">
                <a:extLst>
                  <a:ext uri="{FF2B5EF4-FFF2-40B4-BE49-F238E27FC236}">
                    <a16:creationId xmlns:a16="http://schemas.microsoft.com/office/drawing/2014/main" id="{C09F61B5-ED17-4398-876F-AC45FA70D5D0}"/>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FBE6FF2C-08F2-4E3E-8111-90722DFC8856}"/>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F59E259A-9B25-4190-A093-9F80D3B98FB1}"/>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0BE3B434-3928-4AB9-BD02-B3A8457AF1E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538926FB-1E6A-4AEF-AE0B-30853BD49AD7}"/>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51" name="Freeform: Shape 50">
                <a:extLst>
                  <a:ext uri="{FF2B5EF4-FFF2-40B4-BE49-F238E27FC236}">
                    <a16:creationId xmlns:a16="http://schemas.microsoft.com/office/drawing/2014/main" id="{41F6D2AC-5828-471B-B277-441D997BA521}"/>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2" name="Freeform: Shape 51">
                <a:extLst>
                  <a:ext uri="{FF2B5EF4-FFF2-40B4-BE49-F238E27FC236}">
                    <a16:creationId xmlns:a16="http://schemas.microsoft.com/office/drawing/2014/main" id="{AEB5BD25-350D-4717-987A-0B0EF4F4C2CB}"/>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53" name="Freeform: Shape 52">
                <a:extLst>
                  <a:ext uri="{FF2B5EF4-FFF2-40B4-BE49-F238E27FC236}">
                    <a16:creationId xmlns:a16="http://schemas.microsoft.com/office/drawing/2014/main" id="{AE3BB76B-C738-4EA4-BFCE-EE9205EA40E4}"/>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4" name="Freeform: Shape 53">
                <a:extLst>
                  <a:ext uri="{FF2B5EF4-FFF2-40B4-BE49-F238E27FC236}">
                    <a16:creationId xmlns:a16="http://schemas.microsoft.com/office/drawing/2014/main" id="{C88689ED-7F5E-4645-907A-986CBB06D845}"/>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41" name="Group 40">
              <a:extLst>
                <a:ext uri="{FF2B5EF4-FFF2-40B4-BE49-F238E27FC236}">
                  <a16:creationId xmlns:a16="http://schemas.microsoft.com/office/drawing/2014/main" id="{E8546878-02E7-4277-B6D6-BB70911C3E5A}"/>
                </a:ext>
              </a:extLst>
            </p:cNvPr>
            <p:cNvGrpSpPr/>
            <p:nvPr userDrawn="1"/>
          </p:nvGrpSpPr>
          <p:grpSpPr>
            <a:xfrm>
              <a:off x="584723" y="585216"/>
              <a:ext cx="292539" cy="292608"/>
              <a:chOff x="1145381" y="1213104"/>
              <a:chExt cx="810768" cy="810959"/>
            </a:xfrm>
          </p:grpSpPr>
          <p:sp>
            <p:nvSpPr>
              <p:cNvPr id="42" name="Freeform: Shape 41">
                <a:extLst>
                  <a:ext uri="{FF2B5EF4-FFF2-40B4-BE49-F238E27FC236}">
                    <a16:creationId xmlns:a16="http://schemas.microsoft.com/office/drawing/2014/main" id="{FF36DBF7-D23D-4FE0-A8B0-935A2BF78916}"/>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079A6E8E-AFBD-48BF-8C4E-307A31FE381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B6A3FBFB-1810-4675-BC1A-2CCAACD0B52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CCB8B3FC-EBAD-455B-AC42-0D516B94C59C}"/>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65272348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userDrawn="1">
  <p:cSld name="Middle horizontal photo">
    <p:spTree>
      <p:nvGrpSpPr>
        <p:cNvPr id="1" name=""/>
        <p:cNvGrpSpPr/>
        <p:nvPr/>
      </p:nvGrpSpPr>
      <p:grpSpPr>
        <a:xfrm>
          <a:off x="0" y="0"/>
          <a:ext cx="0" cy="0"/>
          <a:chOff x="0" y="0"/>
          <a:chExt cx="0" cy="0"/>
        </a:xfrm>
      </p:grpSpPr>
      <p:grpSp>
        <p:nvGrpSpPr>
          <p:cNvPr id="22" name="Microsoft logo">
            <a:extLst>
              <a:ext uri="{FF2B5EF4-FFF2-40B4-BE49-F238E27FC236}">
                <a16:creationId xmlns:a16="http://schemas.microsoft.com/office/drawing/2014/main" id="{41A1ABAE-CA4E-403B-AF7F-3404567BB5EE}"/>
              </a:ext>
              <a:ext uri="{C183D7F6-B498-43B3-948B-1728B52AA6E4}">
                <adec:decorative xmlns:adec="http://schemas.microsoft.com/office/drawing/2017/decorative" val="1"/>
              </a:ext>
            </a:extLst>
          </p:cNvPr>
          <p:cNvGrpSpPr>
            <a:grpSpLocks noChangeAspect="1"/>
          </p:cNvGrpSpPr>
          <p:nvPr userDrawn="1"/>
        </p:nvGrpSpPr>
        <p:grpSpPr>
          <a:xfrm>
            <a:off x="584724" y="585216"/>
            <a:ext cx="1355433" cy="292608"/>
            <a:chOff x="1145381" y="1213104"/>
            <a:chExt cx="3756565" cy="810959"/>
          </a:xfrm>
        </p:grpSpPr>
        <p:grpSp>
          <p:nvGrpSpPr>
            <p:cNvPr id="23" name="Group 22">
              <a:extLst>
                <a:ext uri="{FF2B5EF4-FFF2-40B4-BE49-F238E27FC236}">
                  <a16:creationId xmlns:a16="http://schemas.microsoft.com/office/drawing/2014/main" id="{C349A60A-477D-46C3-BE63-C6721422A14E}"/>
                </a:ext>
              </a:extLst>
            </p:cNvPr>
            <p:cNvGrpSpPr/>
            <p:nvPr userDrawn="1"/>
          </p:nvGrpSpPr>
          <p:grpSpPr>
            <a:xfrm>
              <a:off x="2186464" y="1338168"/>
              <a:ext cx="2715482" cy="534447"/>
              <a:chOff x="2186464" y="1338168"/>
              <a:chExt cx="2715482" cy="534447"/>
            </a:xfrm>
          </p:grpSpPr>
          <p:sp>
            <p:nvSpPr>
              <p:cNvPr id="29" name="Freeform: Shape 28">
                <a:extLst>
                  <a:ext uri="{FF2B5EF4-FFF2-40B4-BE49-F238E27FC236}">
                    <a16:creationId xmlns:a16="http://schemas.microsoft.com/office/drawing/2014/main" id="{1BE2B822-9BF3-4AE9-8E1B-846FDC6D1D3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B3A35CD4-BE62-463E-B35F-3C5066A5AA2A}"/>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02DE5CD4-8D13-4683-A78B-BDE06884CEDE}"/>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D623CA80-66F2-40B8-AE7F-71136CB3948A}"/>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837FFCFF-68B0-4173-97B3-B0947654FC91}"/>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CFBDB744-BD8B-469C-9424-CA0C03AEBA9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DA7CA587-4637-45C4-85B8-C400ECDE0EE6}"/>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B905CBBA-A74C-48C4-BD75-185A1AC902C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30953C2C-8922-4B45-BFD9-449FCC1744D3}"/>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24" name="Group 23">
              <a:extLst>
                <a:ext uri="{FF2B5EF4-FFF2-40B4-BE49-F238E27FC236}">
                  <a16:creationId xmlns:a16="http://schemas.microsoft.com/office/drawing/2014/main" id="{90E1C655-6A8B-43A6-9501-D2A6799591F8}"/>
                </a:ext>
              </a:extLst>
            </p:cNvPr>
            <p:cNvGrpSpPr/>
            <p:nvPr userDrawn="1"/>
          </p:nvGrpSpPr>
          <p:grpSpPr>
            <a:xfrm>
              <a:off x="1145381" y="1213104"/>
              <a:ext cx="810768" cy="810959"/>
              <a:chOff x="1145381" y="1213104"/>
              <a:chExt cx="810768" cy="810959"/>
            </a:xfrm>
          </p:grpSpPr>
          <p:sp>
            <p:nvSpPr>
              <p:cNvPr id="25" name="Freeform: Shape 24">
                <a:extLst>
                  <a:ext uri="{FF2B5EF4-FFF2-40B4-BE49-F238E27FC236}">
                    <a16:creationId xmlns:a16="http://schemas.microsoft.com/office/drawing/2014/main" id="{F62DADAC-F0FC-4FDD-B8B4-BB279800E643}"/>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20102455-2DCD-42A2-8B4E-A9A6ACD3241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42F18A12-DF56-4B69-929E-5B585885359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C707DAEC-059C-4337-8721-745486C5DB39}"/>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1"/>
            <a:ext cx="12192000"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tx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7"/>
            <a:ext cx="11018520" cy="553998"/>
          </a:xfrm>
        </p:spPr>
        <p:txBody>
          <a:bodyPr anchor="ctr">
            <a:noAutofit/>
          </a:bodyPr>
          <a:lstStyle>
            <a:lvl1pPr algn="l">
              <a:defRPr sz="4200" baseline="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252314740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Middle three photo K">
    <p:bg>
      <p:bgPr>
        <a:solidFill>
          <a:schemeClr val="tx1"/>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1"/>
            <a:ext cx="4059936"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F389F15F-B0A3-4590-B6A7-62AF0EACFA72}"/>
              </a:ext>
            </a:extLst>
          </p:cNvPr>
          <p:cNvSpPr>
            <a:spLocks noGrp="1"/>
          </p:cNvSpPr>
          <p:nvPr>
            <p:ph type="pic" sz="quarter" idx="13"/>
          </p:nvPr>
        </p:nvSpPr>
        <p:spPr bwMode="gray">
          <a:xfrm>
            <a:off x="4059936" y="1463041"/>
            <a:ext cx="4059936" cy="3108960"/>
          </a:xfrm>
          <a:blipFill>
            <a:blip r:embed="rId3"/>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38" name="Picture Placeholder" descr="This photo is a 'placeholder' only. Drag or drop your photo here, or click and tap the center to insert a photo.">
            <a:extLst>
              <a:ext uri="{FF2B5EF4-FFF2-40B4-BE49-F238E27FC236}">
                <a16:creationId xmlns:a16="http://schemas.microsoft.com/office/drawing/2014/main" id="{EBD93E8E-DC75-462A-8B2A-EEB1B9350D56}"/>
              </a:ext>
            </a:extLst>
          </p:cNvPr>
          <p:cNvSpPr>
            <a:spLocks noGrp="1"/>
          </p:cNvSpPr>
          <p:nvPr>
            <p:ph type="pic" sz="quarter" idx="14"/>
          </p:nvPr>
        </p:nvSpPr>
        <p:spPr bwMode="gray">
          <a:xfrm>
            <a:off x="8119872" y="1463041"/>
            <a:ext cx="4072128" cy="3108960"/>
          </a:xfrm>
          <a:blipFill>
            <a:blip r:embed="rId4"/>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7"/>
            <a:ext cx="11018520" cy="553998"/>
          </a:xfrm>
        </p:spPr>
        <p:txBody>
          <a:bodyPr anchor="ctr">
            <a:noAutofit/>
          </a:bodyPr>
          <a:lstStyle>
            <a:lvl1pPr algn="l">
              <a:defRPr sz="4200" baseline="0">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grpSp>
        <p:nvGrpSpPr>
          <p:cNvPr id="39" name="Microsoft logo">
            <a:extLst>
              <a:ext uri="{FF2B5EF4-FFF2-40B4-BE49-F238E27FC236}">
                <a16:creationId xmlns:a16="http://schemas.microsoft.com/office/drawing/2014/main" id="{1E86AE27-6284-4FCF-8385-AFC1C01B7BB6}"/>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40" name="Group 39">
              <a:extLst>
                <a:ext uri="{FF2B5EF4-FFF2-40B4-BE49-F238E27FC236}">
                  <a16:creationId xmlns:a16="http://schemas.microsoft.com/office/drawing/2014/main" id="{83535866-5C18-40FF-9019-80A233C73055}"/>
                </a:ext>
              </a:extLst>
            </p:cNvPr>
            <p:cNvGrpSpPr/>
            <p:nvPr userDrawn="1"/>
          </p:nvGrpSpPr>
          <p:grpSpPr>
            <a:xfrm>
              <a:off x="960364" y="630341"/>
              <a:ext cx="979792" cy="192838"/>
              <a:chOff x="960364" y="630341"/>
              <a:chExt cx="979792" cy="192838"/>
            </a:xfrm>
          </p:grpSpPr>
          <p:sp>
            <p:nvSpPr>
              <p:cNvPr id="46" name="Freeform: Shape 45">
                <a:extLst>
                  <a:ext uri="{FF2B5EF4-FFF2-40B4-BE49-F238E27FC236}">
                    <a16:creationId xmlns:a16="http://schemas.microsoft.com/office/drawing/2014/main" id="{19DBC5FF-9017-4643-8136-9D726BF3F192}"/>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18BE79BB-6A18-4D2B-97EC-8A9A248EFD01}"/>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FB078B2B-3145-40A8-8C62-D8F693A3B19A}"/>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06DBDD95-7A2C-494C-9C9E-D046D78C0338}"/>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62DDE22E-DADC-4FA3-BF0E-8F5411560306}"/>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51" name="Freeform: Shape 50">
                <a:extLst>
                  <a:ext uri="{FF2B5EF4-FFF2-40B4-BE49-F238E27FC236}">
                    <a16:creationId xmlns:a16="http://schemas.microsoft.com/office/drawing/2014/main" id="{E269164E-B79F-42CF-875B-006743B89D0A}"/>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2" name="Freeform: Shape 51">
                <a:extLst>
                  <a:ext uri="{FF2B5EF4-FFF2-40B4-BE49-F238E27FC236}">
                    <a16:creationId xmlns:a16="http://schemas.microsoft.com/office/drawing/2014/main" id="{A38E0A42-92C2-402C-BD37-38768523DCC0}"/>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53" name="Freeform: Shape 52">
                <a:extLst>
                  <a:ext uri="{FF2B5EF4-FFF2-40B4-BE49-F238E27FC236}">
                    <a16:creationId xmlns:a16="http://schemas.microsoft.com/office/drawing/2014/main" id="{DC73F0E5-44C8-4A31-A386-3865117F30B3}"/>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4" name="Freeform: Shape 53">
                <a:extLst>
                  <a:ext uri="{FF2B5EF4-FFF2-40B4-BE49-F238E27FC236}">
                    <a16:creationId xmlns:a16="http://schemas.microsoft.com/office/drawing/2014/main" id="{6247DCE0-77A7-49F5-A7AB-72162377C65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41" name="Group 40">
              <a:extLst>
                <a:ext uri="{FF2B5EF4-FFF2-40B4-BE49-F238E27FC236}">
                  <a16:creationId xmlns:a16="http://schemas.microsoft.com/office/drawing/2014/main" id="{768D70F4-AAC4-48B4-9578-423F2FFACE86}"/>
                </a:ext>
              </a:extLst>
            </p:cNvPr>
            <p:cNvGrpSpPr/>
            <p:nvPr userDrawn="1"/>
          </p:nvGrpSpPr>
          <p:grpSpPr>
            <a:xfrm>
              <a:off x="584723" y="585216"/>
              <a:ext cx="292539" cy="292608"/>
              <a:chOff x="1145381" y="1213104"/>
              <a:chExt cx="810768" cy="810959"/>
            </a:xfrm>
          </p:grpSpPr>
          <p:sp>
            <p:nvSpPr>
              <p:cNvPr id="42" name="Freeform: Shape 41">
                <a:extLst>
                  <a:ext uri="{FF2B5EF4-FFF2-40B4-BE49-F238E27FC236}">
                    <a16:creationId xmlns:a16="http://schemas.microsoft.com/office/drawing/2014/main" id="{B8F68038-8FB1-490D-BD34-204A4F13FD3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F7F53B64-A44C-4CC7-9231-0AC164656985}"/>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7DEC999E-EABF-492D-9050-0496C017D54F}"/>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F8B39E38-5E26-49BB-8508-BEDB288CAAB3}"/>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278876142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Cover full photo">
    <p:bg>
      <p:bgRef idx="1001">
        <a:schemeClr val="bg1"/>
      </p:bgRef>
    </p:bg>
    <p:spTree>
      <p:nvGrpSpPr>
        <p:cNvPr id="1" name=""/>
        <p:cNvGrpSpPr/>
        <p:nvPr/>
      </p:nvGrpSpPr>
      <p:grpSpPr>
        <a:xfrm>
          <a:off x="0" y="0"/>
          <a:ext cx="0" cy="0"/>
          <a:chOff x="0" y="0"/>
          <a:chExt cx="0" cy="0"/>
        </a:xfrm>
      </p:grpSpPr>
      <p:sp>
        <p:nvSpPr>
          <p:cNvPr id="4" name="Picture Placeholder 3">
            <a:extLst>
              <a:ext uri="{FF2B5EF4-FFF2-40B4-BE49-F238E27FC236}">
                <a16:creationId xmlns:a16="http://schemas.microsoft.com/office/drawing/2014/main" id="{CD62B5DC-F996-4CA2-9F9B-B138D17F7D98}"/>
              </a:ext>
            </a:extLst>
          </p:cNvPr>
          <p:cNvSpPr>
            <a:spLocks noGrp="1"/>
          </p:cNvSpPr>
          <p:nvPr>
            <p:ph type="pic" sz="quarter" idx="13"/>
          </p:nvPr>
        </p:nvSpPr>
        <p:spPr>
          <a:xfrm>
            <a:off x="0" y="0"/>
            <a:ext cx="12192000" cy="6858000"/>
          </a:xfrm>
          <a:blipFill>
            <a:blip r:embed="rId2"/>
            <a:stretch>
              <a:fillRect/>
            </a:stretch>
          </a:blipFill>
        </p:spPr>
        <p:txBody>
          <a:bodyPr tIns="2743200" anchor="t">
            <a:noAutofit/>
          </a:bodyPr>
          <a:lstStyle>
            <a:lvl1pPr marL="0" indent="0" algn="ctr">
              <a:buNone/>
              <a:defRPr sz="2400">
                <a:latin typeface="+mj-lt"/>
              </a:defRPr>
            </a:lvl1pPr>
          </a:lstStyle>
          <a:p>
            <a:r>
              <a:rPr lang="en-US"/>
              <a:t>Click icon to add picture</a:t>
            </a:r>
          </a:p>
        </p:txBody>
      </p:sp>
      <p:grpSp>
        <p:nvGrpSpPr>
          <p:cNvPr id="42" name="Microsoft logo">
            <a:extLst>
              <a:ext uri="{FF2B5EF4-FFF2-40B4-BE49-F238E27FC236}">
                <a16:creationId xmlns:a16="http://schemas.microsoft.com/office/drawing/2014/main" id="{2DC7B30F-D1E7-4D5B-B805-D7C394CE713E}"/>
              </a:ext>
              <a:ext uri="{C183D7F6-B498-43B3-948B-1728B52AA6E4}">
                <adec:decorative xmlns:adec="http://schemas.microsoft.com/office/drawing/2017/decorative" val="1"/>
              </a:ext>
            </a:extLst>
          </p:cNvPr>
          <p:cNvGrpSpPr>
            <a:grpSpLocks noChangeAspect="1"/>
          </p:cNvGrpSpPr>
          <p:nvPr userDrawn="1"/>
        </p:nvGrpSpPr>
        <p:grpSpPr>
          <a:xfrm>
            <a:off x="584724" y="585216"/>
            <a:ext cx="1355433" cy="292608"/>
            <a:chOff x="1145381" y="1213104"/>
            <a:chExt cx="3756565" cy="810959"/>
          </a:xfrm>
        </p:grpSpPr>
        <p:grpSp>
          <p:nvGrpSpPr>
            <p:cNvPr id="43" name="Group 42">
              <a:extLst>
                <a:ext uri="{FF2B5EF4-FFF2-40B4-BE49-F238E27FC236}">
                  <a16:creationId xmlns:a16="http://schemas.microsoft.com/office/drawing/2014/main" id="{90EE551E-2074-4F07-878D-EE2BAA1D54B0}"/>
                </a:ext>
              </a:extLst>
            </p:cNvPr>
            <p:cNvGrpSpPr/>
            <p:nvPr userDrawn="1"/>
          </p:nvGrpSpPr>
          <p:grpSpPr>
            <a:xfrm>
              <a:off x="2186464" y="1338168"/>
              <a:ext cx="2715482" cy="534447"/>
              <a:chOff x="2186464" y="1338168"/>
              <a:chExt cx="2715482" cy="534447"/>
            </a:xfrm>
          </p:grpSpPr>
          <p:sp>
            <p:nvSpPr>
              <p:cNvPr id="49" name="Freeform: Shape 48">
                <a:extLst>
                  <a:ext uri="{FF2B5EF4-FFF2-40B4-BE49-F238E27FC236}">
                    <a16:creationId xmlns:a16="http://schemas.microsoft.com/office/drawing/2014/main" id="{40C7DD23-1147-47E5-AB21-FE22353CA359}"/>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B5C36935-33CE-4AF1-BBE0-66AF4F73417D}"/>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51" name="Freeform: Shape 50">
                <a:extLst>
                  <a:ext uri="{FF2B5EF4-FFF2-40B4-BE49-F238E27FC236}">
                    <a16:creationId xmlns:a16="http://schemas.microsoft.com/office/drawing/2014/main" id="{84468AF5-A131-4C58-9146-B0E6FDF2AF11}"/>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52" name="Freeform: Shape 51">
                <a:extLst>
                  <a:ext uri="{FF2B5EF4-FFF2-40B4-BE49-F238E27FC236}">
                    <a16:creationId xmlns:a16="http://schemas.microsoft.com/office/drawing/2014/main" id="{3CE5B6E8-B0CC-4807-802F-39AD1DF9AB3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53" name="Freeform: Shape 52">
                <a:extLst>
                  <a:ext uri="{FF2B5EF4-FFF2-40B4-BE49-F238E27FC236}">
                    <a16:creationId xmlns:a16="http://schemas.microsoft.com/office/drawing/2014/main" id="{89A4FA78-B353-49C8-84D5-DF32E2D06F56}"/>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54" name="Freeform: Shape 53">
                <a:extLst>
                  <a:ext uri="{FF2B5EF4-FFF2-40B4-BE49-F238E27FC236}">
                    <a16:creationId xmlns:a16="http://schemas.microsoft.com/office/drawing/2014/main" id="{A469E722-B234-4BD5-802D-B0F98450DF00}"/>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55" name="Freeform: Shape 54">
                <a:extLst>
                  <a:ext uri="{FF2B5EF4-FFF2-40B4-BE49-F238E27FC236}">
                    <a16:creationId xmlns:a16="http://schemas.microsoft.com/office/drawing/2014/main" id="{F85E89E5-3CF7-4EB0-9ED9-6D80FD75303D}"/>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56" name="Freeform: Shape 55">
                <a:extLst>
                  <a:ext uri="{FF2B5EF4-FFF2-40B4-BE49-F238E27FC236}">
                    <a16:creationId xmlns:a16="http://schemas.microsoft.com/office/drawing/2014/main" id="{ACF06CFE-65F0-4499-A910-654776B04AC1}"/>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57" name="Freeform: Shape 56">
                <a:extLst>
                  <a:ext uri="{FF2B5EF4-FFF2-40B4-BE49-F238E27FC236}">
                    <a16:creationId xmlns:a16="http://schemas.microsoft.com/office/drawing/2014/main" id="{CD99839E-E756-4FCD-8E21-0D04E458364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44" name="Group 43">
              <a:extLst>
                <a:ext uri="{FF2B5EF4-FFF2-40B4-BE49-F238E27FC236}">
                  <a16:creationId xmlns:a16="http://schemas.microsoft.com/office/drawing/2014/main" id="{16617D82-4424-4F17-BA3A-DD80D24E5C39}"/>
                </a:ext>
              </a:extLst>
            </p:cNvPr>
            <p:cNvGrpSpPr/>
            <p:nvPr userDrawn="1"/>
          </p:nvGrpSpPr>
          <p:grpSpPr>
            <a:xfrm>
              <a:off x="1145381" y="1213104"/>
              <a:ext cx="810768" cy="810959"/>
              <a:chOff x="1145381" y="1213104"/>
              <a:chExt cx="810768" cy="810959"/>
            </a:xfrm>
          </p:grpSpPr>
          <p:sp>
            <p:nvSpPr>
              <p:cNvPr id="45" name="Freeform: Shape 44">
                <a:extLst>
                  <a:ext uri="{FF2B5EF4-FFF2-40B4-BE49-F238E27FC236}">
                    <a16:creationId xmlns:a16="http://schemas.microsoft.com/office/drawing/2014/main" id="{58C182FD-796D-4AD0-894D-D2F282EA73B4}"/>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7893AB82-719F-453D-B274-531C4588F8B4}"/>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619F1EEF-9D67-4B16-B94B-F3CC485D3AF7}"/>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31E54F77-4CD1-442A-BC9A-6A2619EA2F1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 or speaker name</a:t>
            </a:r>
          </a:p>
        </p:txBody>
      </p:sp>
    </p:spTree>
    <p:extLst>
      <p:ext uri="{BB962C8B-B14F-4D97-AF65-F5344CB8AC3E}">
        <p14:creationId xmlns:p14="http://schemas.microsoft.com/office/powerpoint/2010/main" val="28377809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Cover photo white color2">
    <p:bg>
      <p:bgRef idx="1001">
        <a:schemeClr val="bg1"/>
      </p:bgRef>
    </p:bg>
    <p:spTree>
      <p:nvGrpSpPr>
        <p:cNvPr id="1" name=""/>
        <p:cNvGrpSpPr/>
        <p:nvPr/>
      </p:nvGrpSpPr>
      <p:grpSpPr>
        <a:xfrm>
          <a:off x="0" y="0"/>
          <a:ext cx="0" cy="0"/>
          <a:chOff x="0" y="0"/>
          <a:chExt cx="0" cy="0"/>
        </a:xfrm>
      </p:grpSpPr>
      <p:grpSp>
        <p:nvGrpSpPr>
          <p:cNvPr id="27" name="Microsoft logo">
            <a:extLst>
              <a:ext uri="{FF2B5EF4-FFF2-40B4-BE49-F238E27FC236}">
                <a16:creationId xmlns:a16="http://schemas.microsoft.com/office/drawing/2014/main" id="{DDB717DA-67C2-444C-955A-3952A3B0D788}"/>
              </a:ext>
              <a:ext uri="{C183D7F6-B498-43B3-948B-1728B52AA6E4}">
                <adec:decorative xmlns:adec="http://schemas.microsoft.com/office/drawing/2017/decorative" val="1"/>
              </a:ext>
            </a:extLst>
          </p:cNvPr>
          <p:cNvGrpSpPr>
            <a:grpSpLocks noChangeAspect="1"/>
          </p:cNvGrpSpPr>
          <p:nvPr userDrawn="1"/>
        </p:nvGrpSpPr>
        <p:grpSpPr>
          <a:xfrm>
            <a:off x="584724" y="585216"/>
            <a:ext cx="1355433" cy="292608"/>
            <a:chOff x="1145381" y="1213104"/>
            <a:chExt cx="3756565" cy="810959"/>
          </a:xfrm>
        </p:grpSpPr>
        <p:grpSp>
          <p:nvGrpSpPr>
            <p:cNvPr id="24" name="Group 23">
              <a:extLst>
                <a:ext uri="{FF2B5EF4-FFF2-40B4-BE49-F238E27FC236}">
                  <a16:creationId xmlns:a16="http://schemas.microsoft.com/office/drawing/2014/main" id="{957292CA-2B56-4434-8B8C-6C9D0074A75B}"/>
                </a:ext>
              </a:extLst>
            </p:cNvPr>
            <p:cNvGrpSpPr/>
            <p:nvPr userDrawn="1"/>
          </p:nvGrpSpPr>
          <p:grpSpPr>
            <a:xfrm>
              <a:off x="2186464" y="1338168"/>
              <a:ext cx="2715482" cy="534447"/>
              <a:chOff x="2186464" y="1338168"/>
              <a:chExt cx="2715482" cy="534447"/>
            </a:xfrm>
          </p:grpSpPr>
          <p:sp>
            <p:nvSpPr>
              <p:cNvPr id="9" name="Freeform: Shape 8">
                <a:extLst>
                  <a:ext uri="{FF2B5EF4-FFF2-40B4-BE49-F238E27FC236}">
                    <a16:creationId xmlns:a16="http://schemas.microsoft.com/office/drawing/2014/main" id="{50DAFCDC-37D4-4FEA-8624-BB29F9CD02C8}"/>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BC135D50-EF52-4D02-966D-911D8F69F4F9}"/>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2D52DFF8-E8D3-40F4-88B8-AAF7E840B168}"/>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0C38EE20-1943-44DC-B808-59AFFC6C434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F4059616-FE18-41E5-93BD-F40D4222F116}"/>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7A0D65CF-62EB-4A1A-AD7A-2BC56504C4B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29EDA220-432C-4FC0-8795-69FCC9268B5E}"/>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5C984F17-BD73-4493-B7BC-C33BD06454F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D0081D5A-3680-4228-A156-AD3EFB2325FE}"/>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25" name="Group 24">
              <a:extLst>
                <a:ext uri="{FF2B5EF4-FFF2-40B4-BE49-F238E27FC236}">
                  <a16:creationId xmlns:a16="http://schemas.microsoft.com/office/drawing/2014/main" id="{0F72B533-3C36-431F-9957-A4C821DE2FAC}"/>
                </a:ext>
              </a:extLst>
            </p:cNvPr>
            <p:cNvGrpSpPr/>
            <p:nvPr userDrawn="1"/>
          </p:nvGrpSpPr>
          <p:grpSpPr>
            <a:xfrm>
              <a:off x="1145381" y="1213104"/>
              <a:ext cx="810768" cy="810959"/>
              <a:chOff x="1145381" y="1213104"/>
              <a:chExt cx="810768" cy="810959"/>
            </a:xfrm>
          </p:grpSpPr>
          <p:sp>
            <p:nvSpPr>
              <p:cNvPr id="19" name="Freeform: Shape 18">
                <a:extLst>
                  <a:ext uri="{FF2B5EF4-FFF2-40B4-BE49-F238E27FC236}">
                    <a16:creationId xmlns:a16="http://schemas.microsoft.com/office/drawing/2014/main" id="{2D870DEA-51CB-409F-9831-058F72F2800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8E6B71BA-FDD2-447D-86AC-E64253388B3D}"/>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EAA4A958-B0A9-4901-87D6-9E8EA0CD34B7}"/>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28C24DC8-8724-47DB-8CA2-CE4A781CD5D5}"/>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 or speaker name</a:t>
            </a:r>
          </a:p>
        </p:txBody>
      </p:sp>
      <p:sp>
        <p:nvSpPr>
          <p:cNvPr id="4" name="Picture Placeholder 3">
            <a:extLst>
              <a:ext uri="{FF2B5EF4-FFF2-40B4-BE49-F238E27FC236}">
                <a16:creationId xmlns:a16="http://schemas.microsoft.com/office/drawing/2014/main" id="{CD62B5DC-F996-4CA2-9F9B-B138D17F7D98}"/>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619582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Cover photo white color2 low">
    <p:bg>
      <p:bgRef idx="1001">
        <a:schemeClr val="bg1"/>
      </p:bgRef>
    </p:bg>
    <p:spTree>
      <p:nvGrpSpPr>
        <p:cNvPr id="1" name=""/>
        <p:cNvGrpSpPr/>
        <p:nvPr/>
      </p:nvGrpSpPr>
      <p:grpSpPr>
        <a:xfrm>
          <a:off x="0" y="0"/>
          <a:ext cx="0" cy="0"/>
          <a:chOff x="0" y="0"/>
          <a:chExt cx="0" cy="0"/>
        </a:xfrm>
      </p:grpSpPr>
      <p:grpSp>
        <p:nvGrpSpPr>
          <p:cNvPr id="27" name="Microsoft logo">
            <a:extLst>
              <a:ext uri="{FF2B5EF4-FFF2-40B4-BE49-F238E27FC236}">
                <a16:creationId xmlns:a16="http://schemas.microsoft.com/office/drawing/2014/main" id="{DDB717DA-67C2-444C-955A-3952A3B0D788}"/>
              </a:ext>
              <a:ext uri="{C183D7F6-B498-43B3-948B-1728B52AA6E4}">
                <adec:decorative xmlns:adec="http://schemas.microsoft.com/office/drawing/2017/decorative" val="1"/>
              </a:ext>
            </a:extLst>
          </p:cNvPr>
          <p:cNvGrpSpPr>
            <a:grpSpLocks noChangeAspect="1"/>
          </p:cNvGrpSpPr>
          <p:nvPr userDrawn="1"/>
        </p:nvGrpSpPr>
        <p:grpSpPr>
          <a:xfrm>
            <a:off x="584724" y="585216"/>
            <a:ext cx="1355433" cy="292608"/>
            <a:chOff x="1145381" y="1213104"/>
            <a:chExt cx="3756565" cy="810959"/>
          </a:xfrm>
        </p:grpSpPr>
        <p:grpSp>
          <p:nvGrpSpPr>
            <p:cNvPr id="24" name="Group 23">
              <a:extLst>
                <a:ext uri="{FF2B5EF4-FFF2-40B4-BE49-F238E27FC236}">
                  <a16:creationId xmlns:a16="http://schemas.microsoft.com/office/drawing/2014/main" id="{957292CA-2B56-4434-8B8C-6C9D0074A75B}"/>
                </a:ext>
              </a:extLst>
            </p:cNvPr>
            <p:cNvGrpSpPr/>
            <p:nvPr userDrawn="1"/>
          </p:nvGrpSpPr>
          <p:grpSpPr>
            <a:xfrm>
              <a:off x="2186464" y="1338168"/>
              <a:ext cx="2715482" cy="534447"/>
              <a:chOff x="2186464" y="1338168"/>
              <a:chExt cx="2715482" cy="534447"/>
            </a:xfrm>
          </p:grpSpPr>
          <p:sp>
            <p:nvSpPr>
              <p:cNvPr id="9" name="Freeform: Shape 8">
                <a:extLst>
                  <a:ext uri="{FF2B5EF4-FFF2-40B4-BE49-F238E27FC236}">
                    <a16:creationId xmlns:a16="http://schemas.microsoft.com/office/drawing/2014/main" id="{50DAFCDC-37D4-4FEA-8624-BB29F9CD02C8}"/>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BC135D50-EF52-4D02-966D-911D8F69F4F9}"/>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2D52DFF8-E8D3-40F4-88B8-AAF7E840B168}"/>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0C38EE20-1943-44DC-B808-59AFFC6C434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F4059616-FE18-41E5-93BD-F40D4222F116}"/>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7A0D65CF-62EB-4A1A-AD7A-2BC56504C4B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29EDA220-432C-4FC0-8795-69FCC9268B5E}"/>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5C984F17-BD73-4493-B7BC-C33BD06454F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D0081D5A-3680-4228-A156-AD3EFB2325FE}"/>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25" name="Group 24">
              <a:extLst>
                <a:ext uri="{FF2B5EF4-FFF2-40B4-BE49-F238E27FC236}">
                  <a16:creationId xmlns:a16="http://schemas.microsoft.com/office/drawing/2014/main" id="{0F72B533-3C36-431F-9957-A4C821DE2FAC}"/>
                </a:ext>
              </a:extLst>
            </p:cNvPr>
            <p:cNvGrpSpPr/>
            <p:nvPr userDrawn="1"/>
          </p:nvGrpSpPr>
          <p:grpSpPr>
            <a:xfrm>
              <a:off x="1145381" y="1213104"/>
              <a:ext cx="810768" cy="810959"/>
              <a:chOff x="1145381" y="1213104"/>
              <a:chExt cx="810768" cy="810959"/>
            </a:xfrm>
          </p:grpSpPr>
          <p:sp>
            <p:nvSpPr>
              <p:cNvPr id="19" name="Freeform: Shape 18">
                <a:extLst>
                  <a:ext uri="{FF2B5EF4-FFF2-40B4-BE49-F238E27FC236}">
                    <a16:creationId xmlns:a16="http://schemas.microsoft.com/office/drawing/2014/main" id="{2D870DEA-51CB-409F-9831-058F72F2800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8E6B71BA-FDD2-447D-86AC-E64253388B3D}"/>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EAA4A958-B0A9-4901-87D6-9E8EA0CD34B7}"/>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28C24DC8-8724-47DB-8CA2-CE4A781CD5D5}"/>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7788" y="2659975"/>
            <a:ext cx="4167887" cy="1292662"/>
          </a:xfrm>
        </p:spPr>
        <p:txBody>
          <a:bodyPr anchor="b" anchorCtr="0">
            <a:spAutoFit/>
          </a:bodyPr>
          <a:lstStyle>
            <a:lvl1pPr>
              <a:defRPr sz="4200">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1567" y="4381500"/>
            <a:ext cx="4164583"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 or speaker name</a:t>
            </a:r>
          </a:p>
        </p:txBody>
      </p:sp>
      <p:sp>
        <p:nvSpPr>
          <p:cNvPr id="4" name="Picture Placeholder 3">
            <a:extLst>
              <a:ext uri="{FF2B5EF4-FFF2-40B4-BE49-F238E27FC236}">
                <a16:creationId xmlns:a16="http://schemas.microsoft.com/office/drawing/2014/main" id="{CD62B5DC-F996-4CA2-9F9B-B138D17F7D98}"/>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424846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760">
          <p15:clr>
            <a:srgbClr val="FBAE40"/>
          </p15:clr>
        </p15:guide>
        <p15:guide id="6" orient="horz" pos="2229">
          <p15:clr>
            <a:srgbClr val="5ACBF0"/>
          </p15:clr>
        </p15:guide>
        <p15:guide id="7" pos="2996">
          <p15:clr>
            <a:srgbClr val="5ACBF0"/>
          </p15:clr>
        </p15:guide>
        <p15:guide id="8" orient="horz" pos="2160">
          <p15:clr>
            <a:srgbClr val="FBAE4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over photo color2">
    <p:bg>
      <p:bgPr>
        <a:solidFill>
          <a:schemeClr val="accent3"/>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accent5"/>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9026555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398093132"/>
      </p:ext>
    </p:extLst>
  </p:cSld>
  <p:clrMapOvr>
    <a:masterClrMapping/>
  </p:clrMapOvr>
  <p:transition>
    <p:fade/>
  </p:transition>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Cover photo color2 low">
    <p:bg>
      <p:bgPr>
        <a:solidFill>
          <a:schemeClr val="accent3"/>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0422" y="2659975"/>
            <a:ext cx="4167887" cy="1292662"/>
          </a:xfrm>
        </p:spPr>
        <p:txBody>
          <a:bodyPr anchor="b" anchorCtr="0">
            <a:spAutoFit/>
          </a:bodyPr>
          <a:lstStyle>
            <a:lvl1pPr>
              <a:defRPr sz="4200">
                <a:solidFill>
                  <a:schemeClr val="accent5"/>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201" y="43815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7975514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orient="horz" pos="2760">
          <p15:clr>
            <a:srgbClr val="FBAE4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userDrawn="1">
  <p:cSld name="Cover photo K color2">
    <p:bg>
      <p:bgPr>
        <a:solidFill>
          <a:schemeClr val="tx1"/>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240875"/>
            <a:ext cx="4167887" cy="1292662"/>
          </a:xfrm>
        </p:spPr>
        <p:txBody>
          <a:bodyPr anchor="b" anchorCtr="0">
            <a:spAutoFit/>
          </a:bodyPr>
          <a:lstStyle>
            <a:lvl1pPr>
              <a:defRPr sz="4200">
                <a:solidFill>
                  <a:schemeClr val="accent5"/>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1923892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Cover K color2 low">
    <p:bg>
      <p:bgPr>
        <a:solidFill>
          <a:schemeClr val="tx1"/>
        </a:solidFill>
        <a:effectLst/>
      </p:bgPr>
    </p:bg>
    <p:spTree>
      <p:nvGrpSpPr>
        <p:cNvPr id="1" name=""/>
        <p:cNvGrpSpPr/>
        <p:nvPr/>
      </p:nvGrpSpPr>
      <p:grpSpPr>
        <a:xfrm>
          <a:off x="0" y="0"/>
          <a:ext cx="0" cy="0"/>
          <a:chOff x="0" y="0"/>
          <a:chExt cx="0" cy="0"/>
        </a:xfrm>
      </p:grpSpPr>
      <p:grpSp>
        <p:nvGrpSpPr>
          <p:cNvPr id="28" name="Microsoft logo">
            <a:extLst>
              <a:ext uri="{FF2B5EF4-FFF2-40B4-BE49-F238E27FC236}">
                <a16:creationId xmlns:a16="http://schemas.microsoft.com/office/drawing/2014/main" id="{9D9D421D-4676-4076-81A7-9793F50D0E20}"/>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27" name="Group 26">
              <a:extLst>
                <a:ext uri="{FF2B5EF4-FFF2-40B4-BE49-F238E27FC236}">
                  <a16:creationId xmlns:a16="http://schemas.microsoft.com/office/drawing/2014/main" id="{A18C1B82-2B0E-41E4-ABE9-239573926743}"/>
                </a:ext>
              </a:extLst>
            </p:cNvPr>
            <p:cNvGrpSpPr/>
            <p:nvPr userDrawn="1"/>
          </p:nvGrpSpPr>
          <p:grpSpPr>
            <a:xfrm>
              <a:off x="960364" y="630341"/>
              <a:ext cx="979792" cy="192838"/>
              <a:chOff x="960364" y="630341"/>
              <a:chExt cx="979792" cy="192838"/>
            </a:xfrm>
          </p:grpSpPr>
          <p:sp>
            <p:nvSpPr>
              <p:cNvPr id="17" name="Freeform: Shape 16">
                <a:extLst>
                  <a:ext uri="{FF2B5EF4-FFF2-40B4-BE49-F238E27FC236}">
                    <a16:creationId xmlns:a16="http://schemas.microsoft.com/office/drawing/2014/main" id="{CB8D9BBC-188A-43CD-BC79-2048B3296414}"/>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0A6ADDF0-7975-430F-801E-4EB42A11F12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1717D931-3668-4B1E-BDBC-3F6D5B4634FC}"/>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78EB9854-7E85-4061-AF71-F701DAFAF84A}"/>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6B2C7F2C-EF52-4A2C-8471-39FF8C849D0C}"/>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077B4E25-95A9-44F6-A4DD-5BA23220C0CF}"/>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93A538F6-88B0-48D5-8614-75E9DDD4D07D}"/>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184EC517-1D18-4689-A9CD-7B4B05CC334E}"/>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2E5ACB7F-4DBB-498D-9A02-EE721FD78C3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11" name="Group 10">
              <a:extLst>
                <a:ext uri="{FF2B5EF4-FFF2-40B4-BE49-F238E27FC236}">
                  <a16:creationId xmlns:a16="http://schemas.microsoft.com/office/drawing/2014/main" id="{509A2C2A-CAFD-4938-AFF2-7B0DF572A939}"/>
                </a:ext>
              </a:extLst>
            </p:cNvPr>
            <p:cNvGrpSpPr/>
            <p:nvPr userDrawn="1"/>
          </p:nvGrpSpPr>
          <p:grpSpPr>
            <a:xfrm>
              <a:off x="584723" y="585216"/>
              <a:ext cx="292539" cy="292608"/>
              <a:chOff x="1145381" y="1213104"/>
              <a:chExt cx="810768" cy="810959"/>
            </a:xfrm>
          </p:grpSpPr>
          <p:sp>
            <p:nvSpPr>
              <p:cNvPr id="12" name="Freeform: Shape 11">
                <a:extLst>
                  <a:ext uri="{FF2B5EF4-FFF2-40B4-BE49-F238E27FC236}">
                    <a16:creationId xmlns:a16="http://schemas.microsoft.com/office/drawing/2014/main" id="{9CCEA4A3-FE0D-477B-8F17-553CA3158C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823EB85-6A5E-417E-A8AB-AD3DE9310F6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5B35482-D0B3-46AC-90EE-2E904D4145A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7DC5390A-38AD-4FB5-A4BA-F6DA87BEC33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90422" y="2659975"/>
            <a:ext cx="4167887" cy="1292662"/>
          </a:xfrm>
        </p:spPr>
        <p:txBody>
          <a:bodyPr anchor="b" anchorCtr="0">
            <a:spAutoFit/>
          </a:bodyPr>
          <a:lstStyle>
            <a:lvl1pPr>
              <a:defRPr sz="4200">
                <a:solidFill>
                  <a:schemeClr val="accent5"/>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4201" y="4381500"/>
            <a:ext cx="4164583"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 or speaker name</a:t>
            </a:r>
          </a:p>
        </p:txBody>
      </p:sp>
      <p:sp>
        <p:nvSpPr>
          <p:cNvPr id="8" name="Picture Placeholder 3">
            <a:extLst>
              <a:ext uri="{FF2B5EF4-FFF2-40B4-BE49-F238E27FC236}">
                <a16:creationId xmlns:a16="http://schemas.microsoft.com/office/drawing/2014/main" id="{BD91FA40-9A23-4F19-9B4C-A48B5B8F4F63}"/>
              </a:ext>
            </a:extLst>
          </p:cNvPr>
          <p:cNvSpPr>
            <a:spLocks noGrp="1"/>
          </p:cNvSpPr>
          <p:nvPr>
            <p:ph type="pic" sz="quarter" idx="13"/>
          </p:nvPr>
        </p:nvSpPr>
        <p:spPr>
          <a:xfrm>
            <a:off x="5334001" y="0"/>
            <a:ext cx="6858000" cy="6858000"/>
          </a:xfrm>
          <a:blipFill>
            <a:blip r:embed="rId2"/>
            <a:stretch>
              <a:fillRect/>
            </a:stretch>
          </a:blipFill>
        </p:spPr>
        <p:txBody>
          <a:bodyPr tIns="2743200" anchor="t">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13439104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guide id="8" orient="horz" pos="2760">
          <p15:clr>
            <a:srgbClr val="FBAE4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userDrawn="1">
  <p:cSld name="Middle horizontal photo color2">
    <p:bg>
      <p:bgPr>
        <a:solidFill>
          <a:schemeClr val="accent3"/>
        </a:solidFill>
        <a:effectLst/>
      </p:bgPr>
    </p:bg>
    <p:spTree>
      <p:nvGrpSpPr>
        <p:cNvPr id="1" name=""/>
        <p:cNvGrpSpPr/>
        <p:nvPr/>
      </p:nvGrpSpPr>
      <p:grpSpPr>
        <a:xfrm>
          <a:off x="0" y="0"/>
          <a:ext cx="0" cy="0"/>
          <a:chOff x="0" y="0"/>
          <a:chExt cx="0" cy="0"/>
        </a:xfrm>
      </p:grpSpPr>
      <p:grpSp>
        <p:nvGrpSpPr>
          <p:cNvPr id="21" name="Microsoft logo">
            <a:extLst>
              <a:ext uri="{FF2B5EF4-FFF2-40B4-BE49-F238E27FC236}">
                <a16:creationId xmlns:a16="http://schemas.microsoft.com/office/drawing/2014/main" id="{71820786-AC9B-4180-B76C-97D62D14B1C4}"/>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38" name="Group 37">
              <a:extLst>
                <a:ext uri="{FF2B5EF4-FFF2-40B4-BE49-F238E27FC236}">
                  <a16:creationId xmlns:a16="http://schemas.microsoft.com/office/drawing/2014/main" id="{49790B15-6A97-46D2-B4C7-6954AAC4A895}"/>
                </a:ext>
              </a:extLst>
            </p:cNvPr>
            <p:cNvGrpSpPr/>
            <p:nvPr userDrawn="1"/>
          </p:nvGrpSpPr>
          <p:grpSpPr>
            <a:xfrm>
              <a:off x="960364" y="630341"/>
              <a:ext cx="979792" cy="192838"/>
              <a:chOff x="960364" y="630341"/>
              <a:chExt cx="979792" cy="192838"/>
            </a:xfrm>
          </p:grpSpPr>
          <p:sp>
            <p:nvSpPr>
              <p:cNvPr id="44" name="Freeform: Shape 43">
                <a:extLst>
                  <a:ext uri="{FF2B5EF4-FFF2-40B4-BE49-F238E27FC236}">
                    <a16:creationId xmlns:a16="http://schemas.microsoft.com/office/drawing/2014/main" id="{3B9D4EC9-823B-4EE4-958D-B2D11E9DF7F2}"/>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3EFBF158-0D51-42DA-B425-6DBBCD9C3CD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49B092D1-C0D4-4E24-B7B5-3E71686CF081}"/>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7F6AB342-A3C9-4143-BC4B-08B2C8800FDE}"/>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70695559-DD18-4E7F-8D33-70D54DA83C15}"/>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ACD029A6-5365-4A9E-B181-022ADC0E2084}"/>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11B9300A-1AD5-4328-977E-55EECAEED7F5}"/>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51" name="Freeform: Shape 50">
                <a:extLst>
                  <a:ext uri="{FF2B5EF4-FFF2-40B4-BE49-F238E27FC236}">
                    <a16:creationId xmlns:a16="http://schemas.microsoft.com/office/drawing/2014/main" id="{10CCF200-0A68-4C04-9322-4323164FB63B}"/>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2" name="Freeform: Shape 51">
                <a:extLst>
                  <a:ext uri="{FF2B5EF4-FFF2-40B4-BE49-F238E27FC236}">
                    <a16:creationId xmlns:a16="http://schemas.microsoft.com/office/drawing/2014/main" id="{DF018EBB-1B21-470F-B9EB-FAE3B260AB47}"/>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39" name="Group 38">
              <a:extLst>
                <a:ext uri="{FF2B5EF4-FFF2-40B4-BE49-F238E27FC236}">
                  <a16:creationId xmlns:a16="http://schemas.microsoft.com/office/drawing/2014/main" id="{A3360A8F-102D-4AE7-B0BF-0B1FA64646A0}"/>
                </a:ext>
              </a:extLst>
            </p:cNvPr>
            <p:cNvGrpSpPr/>
            <p:nvPr userDrawn="1"/>
          </p:nvGrpSpPr>
          <p:grpSpPr>
            <a:xfrm>
              <a:off x="584723" y="585216"/>
              <a:ext cx="292539" cy="292608"/>
              <a:chOff x="1145381" y="1213104"/>
              <a:chExt cx="810768" cy="810959"/>
            </a:xfrm>
          </p:grpSpPr>
          <p:sp>
            <p:nvSpPr>
              <p:cNvPr id="40" name="Freeform: Shape 39">
                <a:extLst>
                  <a:ext uri="{FF2B5EF4-FFF2-40B4-BE49-F238E27FC236}">
                    <a16:creationId xmlns:a16="http://schemas.microsoft.com/office/drawing/2014/main" id="{7B2BC2CA-D8E9-43B6-AA14-67CBB8D612C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F5D36E65-E4E4-4E3F-BCFE-8BDD9400CC5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8B6D0999-4909-4497-94AA-79D6C3EE7AE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2AED4D3E-5EE8-4D3B-8BF7-E45855A98EF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1"/>
            <a:ext cx="12192000"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tx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7"/>
            <a:ext cx="11018520" cy="553998"/>
          </a:xfrm>
        </p:spPr>
        <p:txBody>
          <a:bodyPr anchor="ctr">
            <a:noAutofit/>
          </a:bodyPr>
          <a:lstStyle>
            <a:lvl1pPr algn="l">
              <a:defRPr sz="4200" baseline="0">
                <a:solidFill>
                  <a:schemeClr val="accent5"/>
                </a:solidFill>
              </a:defRPr>
            </a:lvl1pPr>
          </a:lstStyle>
          <a:p>
            <a:r>
              <a:rPr lang="en-US"/>
              <a:t>Click to edit Master title style</a:t>
            </a:r>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1442740915"/>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userDrawn="1">
  <p:cSld name="Middle horizontal photo K">
    <p:bg>
      <p:bgPr>
        <a:solidFill>
          <a:schemeClr val="tx1"/>
        </a:solidFill>
        <a:effectLst/>
      </p:bgPr>
    </p:bg>
    <p:spTree>
      <p:nvGrpSpPr>
        <p:cNvPr id="1" name=""/>
        <p:cNvGrpSpPr/>
        <p:nvPr/>
      </p:nvGrpSpPr>
      <p:grpSpPr>
        <a:xfrm>
          <a:off x="0" y="0"/>
          <a:ext cx="0" cy="0"/>
          <a:chOff x="0" y="0"/>
          <a:chExt cx="0" cy="0"/>
        </a:xfrm>
      </p:grpSpPr>
      <p:grpSp>
        <p:nvGrpSpPr>
          <p:cNvPr id="21" name="Microsoft logo">
            <a:extLst>
              <a:ext uri="{FF2B5EF4-FFF2-40B4-BE49-F238E27FC236}">
                <a16:creationId xmlns:a16="http://schemas.microsoft.com/office/drawing/2014/main" id="{71820786-AC9B-4180-B76C-97D62D14B1C4}"/>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38" name="Group 37">
              <a:extLst>
                <a:ext uri="{FF2B5EF4-FFF2-40B4-BE49-F238E27FC236}">
                  <a16:creationId xmlns:a16="http://schemas.microsoft.com/office/drawing/2014/main" id="{49790B15-6A97-46D2-B4C7-6954AAC4A895}"/>
                </a:ext>
              </a:extLst>
            </p:cNvPr>
            <p:cNvGrpSpPr/>
            <p:nvPr userDrawn="1"/>
          </p:nvGrpSpPr>
          <p:grpSpPr>
            <a:xfrm>
              <a:off x="960364" y="630341"/>
              <a:ext cx="979792" cy="192838"/>
              <a:chOff x="960364" y="630341"/>
              <a:chExt cx="979792" cy="192838"/>
            </a:xfrm>
          </p:grpSpPr>
          <p:sp>
            <p:nvSpPr>
              <p:cNvPr id="44" name="Freeform: Shape 43">
                <a:extLst>
                  <a:ext uri="{FF2B5EF4-FFF2-40B4-BE49-F238E27FC236}">
                    <a16:creationId xmlns:a16="http://schemas.microsoft.com/office/drawing/2014/main" id="{3B9D4EC9-823B-4EE4-958D-B2D11E9DF7F2}"/>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3EFBF158-0D51-42DA-B425-6DBBCD9C3CD0}"/>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49B092D1-C0D4-4E24-B7B5-3E71686CF081}"/>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7F6AB342-A3C9-4143-BC4B-08B2C8800FDE}"/>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70695559-DD18-4E7F-8D33-70D54DA83C15}"/>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ACD029A6-5365-4A9E-B181-022ADC0E2084}"/>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11B9300A-1AD5-4328-977E-55EECAEED7F5}"/>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51" name="Freeform: Shape 50">
                <a:extLst>
                  <a:ext uri="{FF2B5EF4-FFF2-40B4-BE49-F238E27FC236}">
                    <a16:creationId xmlns:a16="http://schemas.microsoft.com/office/drawing/2014/main" id="{10CCF200-0A68-4C04-9322-4323164FB63B}"/>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2" name="Freeform: Shape 51">
                <a:extLst>
                  <a:ext uri="{FF2B5EF4-FFF2-40B4-BE49-F238E27FC236}">
                    <a16:creationId xmlns:a16="http://schemas.microsoft.com/office/drawing/2014/main" id="{DF018EBB-1B21-470F-B9EB-FAE3B260AB47}"/>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39" name="Group 38">
              <a:extLst>
                <a:ext uri="{FF2B5EF4-FFF2-40B4-BE49-F238E27FC236}">
                  <a16:creationId xmlns:a16="http://schemas.microsoft.com/office/drawing/2014/main" id="{A3360A8F-102D-4AE7-B0BF-0B1FA64646A0}"/>
                </a:ext>
              </a:extLst>
            </p:cNvPr>
            <p:cNvGrpSpPr/>
            <p:nvPr userDrawn="1"/>
          </p:nvGrpSpPr>
          <p:grpSpPr>
            <a:xfrm>
              <a:off x="584723" y="585216"/>
              <a:ext cx="292539" cy="292608"/>
              <a:chOff x="1145381" y="1213104"/>
              <a:chExt cx="810768" cy="810959"/>
            </a:xfrm>
          </p:grpSpPr>
          <p:sp>
            <p:nvSpPr>
              <p:cNvPr id="40" name="Freeform: Shape 39">
                <a:extLst>
                  <a:ext uri="{FF2B5EF4-FFF2-40B4-BE49-F238E27FC236}">
                    <a16:creationId xmlns:a16="http://schemas.microsoft.com/office/drawing/2014/main" id="{7B2BC2CA-D8E9-43B6-AA14-67CBB8D612C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F5D36E65-E4E4-4E3F-BCFE-8BDD9400CC5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8B6D0999-4909-4497-94AA-79D6C3EE7AE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2AED4D3E-5EE8-4D3B-8BF7-E45855A98EF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1"/>
            <a:ext cx="12192000"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tx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7"/>
            <a:ext cx="11018520" cy="553998"/>
          </a:xfrm>
        </p:spPr>
        <p:txBody>
          <a:bodyPr anchor="ctr">
            <a:noAutofit/>
          </a:bodyPr>
          <a:lstStyle>
            <a:lvl1pPr algn="l">
              <a:defRPr sz="4200" baseline="0">
                <a:solidFill>
                  <a:schemeClr val="bg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98583736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Middle horiz three photo">
    <p:spTree>
      <p:nvGrpSpPr>
        <p:cNvPr id="1" name=""/>
        <p:cNvGrpSpPr/>
        <p:nvPr/>
      </p:nvGrpSpPr>
      <p:grpSpPr>
        <a:xfrm>
          <a:off x="0" y="0"/>
          <a:ext cx="0" cy="0"/>
          <a:chOff x="0" y="0"/>
          <a:chExt cx="0" cy="0"/>
        </a:xfrm>
      </p:grpSpPr>
      <p:grpSp>
        <p:nvGrpSpPr>
          <p:cNvPr id="22" name="Microsoft logo">
            <a:extLst>
              <a:ext uri="{FF2B5EF4-FFF2-40B4-BE49-F238E27FC236}">
                <a16:creationId xmlns:a16="http://schemas.microsoft.com/office/drawing/2014/main" id="{41A1ABAE-CA4E-403B-AF7F-3404567BB5EE}"/>
              </a:ext>
            </a:extLst>
          </p:cNvPr>
          <p:cNvGrpSpPr>
            <a:grpSpLocks noChangeAspect="1"/>
          </p:cNvGrpSpPr>
          <p:nvPr userDrawn="1"/>
        </p:nvGrpSpPr>
        <p:grpSpPr>
          <a:xfrm>
            <a:off x="584724" y="585216"/>
            <a:ext cx="1355433" cy="292608"/>
            <a:chOff x="1145381" y="1213104"/>
            <a:chExt cx="3756565" cy="810959"/>
          </a:xfrm>
        </p:grpSpPr>
        <p:grpSp>
          <p:nvGrpSpPr>
            <p:cNvPr id="23" name="Group 22">
              <a:extLst>
                <a:ext uri="{FF2B5EF4-FFF2-40B4-BE49-F238E27FC236}">
                  <a16:creationId xmlns:a16="http://schemas.microsoft.com/office/drawing/2014/main" id="{C349A60A-477D-46C3-BE63-C6721422A14E}"/>
                </a:ext>
              </a:extLst>
            </p:cNvPr>
            <p:cNvGrpSpPr/>
            <p:nvPr userDrawn="1"/>
          </p:nvGrpSpPr>
          <p:grpSpPr>
            <a:xfrm>
              <a:off x="2186464" y="1338168"/>
              <a:ext cx="2715482" cy="534447"/>
              <a:chOff x="2186464" y="1338168"/>
              <a:chExt cx="2715482" cy="534447"/>
            </a:xfrm>
          </p:grpSpPr>
          <p:sp>
            <p:nvSpPr>
              <p:cNvPr id="29" name="Freeform: Shape 28">
                <a:extLst>
                  <a:ext uri="{FF2B5EF4-FFF2-40B4-BE49-F238E27FC236}">
                    <a16:creationId xmlns:a16="http://schemas.microsoft.com/office/drawing/2014/main" id="{1BE2B822-9BF3-4AE9-8E1B-846FDC6D1D3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B3A35CD4-BE62-463E-B35F-3C5066A5AA2A}"/>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02DE5CD4-8D13-4683-A78B-BDE06884CEDE}"/>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D623CA80-66F2-40B8-AE7F-71136CB3948A}"/>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837FFCFF-68B0-4173-97B3-B0947654FC91}"/>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CFBDB744-BD8B-469C-9424-CA0C03AEBA9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DA7CA587-4637-45C4-85B8-C400ECDE0EE6}"/>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B905CBBA-A74C-48C4-BD75-185A1AC902C2}"/>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30953C2C-8922-4B45-BFD9-449FCC1744D3}"/>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24" name="Group 23">
              <a:extLst>
                <a:ext uri="{FF2B5EF4-FFF2-40B4-BE49-F238E27FC236}">
                  <a16:creationId xmlns:a16="http://schemas.microsoft.com/office/drawing/2014/main" id="{90E1C655-6A8B-43A6-9501-D2A6799591F8}"/>
                </a:ext>
              </a:extLst>
            </p:cNvPr>
            <p:cNvGrpSpPr/>
            <p:nvPr userDrawn="1"/>
          </p:nvGrpSpPr>
          <p:grpSpPr>
            <a:xfrm>
              <a:off x="1145381" y="1213104"/>
              <a:ext cx="810768" cy="810959"/>
              <a:chOff x="1145381" y="1213104"/>
              <a:chExt cx="810768" cy="810959"/>
            </a:xfrm>
          </p:grpSpPr>
          <p:sp>
            <p:nvSpPr>
              <p:cNvPr id="25" name="Freeform: Shape 24">
                <a:extLst>
                  <a:ext uri="{FF2B5EF4-FFF2-40B4-BE49-F238E27FC236}">
                    <a16:creationId xmlns:a16="http://schemas.microsoft.com/office/drawing/2014/main" id="{F62DADAC-F0FC-4FDD-B8B4-BB279800E643}"/>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20102455-2DCD-42A2-8B4E-A9A6ACD3241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42F18A12-DF56-4B69-929E-5B585885359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C707DAEC-059C-4337-8721-745486C5DB39}"/>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1"/>
            <a:ext cx="4059936"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F389F15F-B0A3-4590-B6A7-62AF0EACFA72}"/>
              </a:ext>
            </a:extLst>
          </p:cNvPr>
          <p:cNvSpPr>
            <a:spLocks noGrp="1"/>
          </p:cNvSpPr>
          <p:nvPr>
            <p:ph type="pic" sz="quarter" idx="13"/>
          </p:nvPr>
        </p:nvSpPr>
        <p:spPr bwMode="gray">
          <a:xfrm>
            <a:off x="4059936" y="1463041"/>
            <a:ext cx="4059936" cy="3108960"/>
          </a:xfrm>
          <a:blipFill>
            <a:blip r:embed="rId3"/>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38" name="Picture Placeholder" descr="This photo is a 'placeholder' only. Drag or drop your photo here, or click and tap the center to insert a photo.">
            <a:extLst>
              <a:ext uri="{FF2B5EF4-FFF2-40B4-BE49-F238E27FC236}">
                <a16:creationId xmlns:a16="http://schemas.microsoft.com/office/drawing/2014/main" id="{EBD93E8E-DC75-462A-8B2A-EEB1B9350D56}"/>
              </a:ext>
            </a:extLst>
          </p:cNvPr>
          <p:cNvSpPr>
            <a:spLocks noGrp="1"/>
          </p:cNvSpPr>
          <p:nvPr>
            <p:ph type="pic" sz="quarter" idx="14"/>
          </p:nvPr>
        </p:nvSpPr>
        <p:spPr bwMode="gray">
          <a:xfrm>
            <a:off x="8119872" y="1463041"/>
            <a:ext cx="4072128" cy="3108960"/>
          </a:xfrm>
          <a:blipFill>
            <a:blip r:embed="rId4"/>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7"/>
            <a:ext cx="11018520" cy="553998"/>
          </a:xfrm>
        </p:spPr>
        <p:txBody>
          <a:bodyPr anchor="ctr">
            <a:noAutofit/>
          </a:bodyPr>
          <a:lstStyle>
            <a:lvl1pPr algn="l">
              <a:defRPr sz="4200" baseline="0">
                <a:solidFill>
                  <a:schemeClr val="tx1"/>
                </a:solidFill>
              </a:defRPr>
            </a:lvl1pPr>
          </a:lstStyle>
          <a:p>
            <a:r>
              <a:rPr lang="en-US"/>
              <a:t>Click to edit Master title style</a:t>
            </a:r>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a:t>
            </a:r>
          </a:p>
        </p:txBody>
      </p:sp>
    </p:spTree>
    <p:extLst>
      <p:ext uri="{BB962C8B-B14F-4D97-AF65-F5344CB8AC3E}">
        <p14:creationId xmlns:p14="http://schemas.microsoft.com/office/powerpoint/2010/main" val="33349334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userDrawn="1">
  <p:cSld name="Middle three photo color2">
    <p:bg>
      <p:bgPr>
        <a:solidFill>
          <a:schemeClr val="accent3"/>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463041"/>
            <a:ext cx="4059936" cy="310896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1" name="Picture Placeholder" descr="This photo is a 'placeholder' only. Drag or drop your photo here, or click and tap the center to insert a photo.">
            <a:extLst>
              <a:ext uri="{FF2B5EF4-FFF2-40B4-BE49-F238E27FC236}">
                <a16:creationId xmlns:a16="http://schemas.microsoft.com/office/drawing/2014/main" id="{F389F15F-B0A3-4590-B6A7-62AF0EACFA72}"/>
              </a:ext>
            </a:extLst>
          </p:cNvPr>
          <p:cNvSpPr>
            <a:spLocks noGrp="1"/>
          </p:cNvSpPr>
          <p:nvPr>
            <p:ph type="pic" sz="quarter" idx="13"/>
          </p:nvPr>
        </p:nvSpPr>
        <p:spPr bwMode="gray">
          <a:xfrm>
            <a:off x="4059936" y="1463041"/>
            <a:ext cx="4059936" cy="3108960"/>
          </a:xfrm>
          <a:blipFill>
            <a:blip r:embed="rId3"/>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38" name="Picture Placeholder" descr="This photo is a 'placeholder' only. Drag or drop your photo here, or click and tap the center to insert a photo.">
            <a:extLst>
              <a:ext uri="{FF2B5EF4-FFF2-40B4-BE49-F238E27FC236}">
                <a16:creationId xmlns:a16="http://schemas.microsoft.com/office/drawing/2014/main" id="{EBD93E8E-DC75-462A-8B2A-EEB1B9350D56}"/>
              </a:ext>
            </a:extLst>
          </p:cNvPr>
          <p:cNvSpPr>
            <a:spLocks noGrp="1"/>
          </p:cNvSpPr>
          <p:nvPr>
            <p:ph type="pic" sz="quarter" idx="14"/>
          </p:nvPr>
        </p:nvSpPr>
        <p:spPr bwMode="gray">
          <a:xfrm>
            <a:off x="8119872" y="1463041"/>
            <a:ext cx="4072128" cy="3108960"/>
          </a:xfrm>
          <a:blipFill>
            <a:blip r:embed="rId4"/>
            <a:stretch>
              <a:fillRect/>
            </a:stretch>
          </a:blipFill>
        </p:spPr>
        <p:txBody>
          <a:bodyPr vert="horz" wrap="square" lIns="0" tIns="1645920" rIns="0" bIns="0" rtlCol="0" anchor="t" anchorCtr="0">
            <a:noAutofit/>
          </a:bodyPr>
          <a:lstStyle>
            <a:lvl1pPr marL="0" indent="0" algn="ctr">
              <a:buNone/>
              <a:defRPr lang="en-US" sz="2400" b="0" dirty="0">
                <a:solidFill>
                  <a:schemeClr val="bg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7"/>
            <a:ext cx="11018520" cy="553998"/>
          </a:xfrm>
        </p:spPr>
        <p:txBody>
          <a:bodyPr anchor="ctr">
            <a:noAutofit/>
          </a:bodyPr>
          <a:lstStyle>
            <a:lvl1pPr algn="l">
              <a:defRPr sz="4200" baseline="0">
                <a:solidFill>
                  <a:schemeClr val="accent5"/>
                </a:solidFill>
              </a:defRPr>
            </a:lvl1pPr>
          </a:lstStyle>
          <a:p>
            <a:r>
              <a:rPr lang="en-US"/>
              <a:t>Click to edit Master title style</a:t>
            </a:r>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grpSp>
        <p:nvGrpSpPr>
          <p:cNvPr id="39" name="Microsoft logo">
            <a:extLst>
              <a:ext uri="{FF2B5EF4-FFF2-40B4-BE49-F238E27FC236}">
                <a16:creationId xmlns:a16="http://schemas.microsoft.com/office/drawing/2014/main" id="{1E86AE27-6284-4FCF-8385-AFC1C01B7BB6}"/>
              </a:ext>
              <a:ext uri="{C183D7F6-B498-43B3-948B-1728B52AA6E4}">
                <adec:decorative xmlns:adec="http://schemas.microsoft.com/office/drawing/2017/decorative" val="1"/>
              </a:ext>
            </a:extLst>
          </p:cNvPr>
          <p:cNvGrpSpPr/>
          <p:nvPr userDrawn="1"/>
        </p:nvGrpSpPr>
        <p:grpSpPr>
          <a:xfrm>
            <a:off x="584724" y="585216"/>
            <a:ext cx="1355433" cy="292608"/>
            <a:chOff x="584723" y="585216"/>
            <a:chExt cx="1355433" cy="292608"/>
          </a:xfrm>
        </p:grpSpPr>
        <p:grpSp>
          <p:nvGrpSpPr>
            <p:cNvPr id="40" name="Group 39">
              <a:extLst>
                <a:ext uri="{FF2B5EF4-FFF2-40B4-BE49-F238E27FC236}">
                  <a16:creationId xmlns:a16="http://schemas.microsoft.com/office/drawing/2014/main" id="{83535866-5C18-40FF-9019-80A233C73055}"/>
                </a:ext>
              </a:extLst>
            </p:cNvPr>
            <p:cNvGrpSpPr/>
            <p:nvPr userDrawn="1"/>
          </p:nvGrpSpPr>
          <p:grpSpPr>
            <a:xfrm>
              <a:off x="960364" y="630341"/>
              <a:ext cx="979792" cy="192838"/>
              <a:chOff x="960364" y="630341"/>
              <a:chExt cx="979792" cy="192838"/>
            </a:xfrm>
          </p:grpSpPr>
          <p:sp>
            <p:nvSpPr>
              <p:cNvPr id="46" name="Freeform: Shape 45">
                <a:extLst>
                  <a:ext uri="{FF2B5EF4-FFF2-40B4-BE49-F238E27FC236}">
                    <a16:creationId xmlns:a16="http://schemas.microsoft.com/office/drawing/2014/main" id="{19DBC5FF-9017-4643-8136-9D726BF3F192}"/>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18BE79BB-6A18-4D2B-97EC-8A9A248EFD01}"/>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FB078B2B-3145-40A8-8C62-D8F693A3B19A}"/>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06DBDD95-7A2C-494C-9C9E-D046D78C0338}"/>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62DDE22E-DADC-4FA3-BF0E-8F5411560306}"/>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51" name="Freeform: Shape 50">
                <a:extLst>
                  <a:ext uri="{FF2B5EF4-FFF2-40B4-BE49-F238E27FC236}">
                    <a16:creationId xmlns:a16="http://schemas.microsoft.com/office/drawing/2014/main" id="{E269164E-B79F-42CF-875B-006743B89D0A}"/>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2" name="Freeform: Shape 51">
                <a:extLst>
                  <a:ext uri="{FF2B5EF4-FFF2-40B4-BE49-F238E27FC236}">
                    <a16:creationId xmlns:a16="http://schemas.microsoft.com/office/drawing/2014/main" id="{A38E0A42-92C2-402C-BD37-38768523DCC0}"/>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53" name="Freeform: Shape 52">
                <a:extLst>
                  <a:ext uri="{FF2B5EF4-FFF2-40B4-BE49-F238E27FC236}">
                    <a16:creationId xmlns:a16="http://schemas.microsoft.com/office/drawing/2014/main" id="{DC73F0E5-44C8-4A31-A386-3865117F30B3}"/>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54" name="Freeform: Shape 53">
                <a:extLst>
                  <a:ext uri="{FF2B5EF4-FFF2-40B4-BE49-F238E27FC236}">
                    <a16:creationId xmlns:a16="http://schemas.microsoft.com/office/drawing/2014/main" id="{6247DCE0-77A7-49F5-A7AB-72162377C65E}"/>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41" name="Group 40">
              <a:extLst>
                <a:ext uri="{FF2B5EF4-FFF2-40B4-BE49-F238E27FC236}">
                  <a16:creationId xmlns:a16="http://schemas.microsoft.com/office/drawing/2014/main" id="{768D70F4-AAC4-48B4-9578-423F2FFACE86}"/>
                </a:ext>
              </a:extLst>
            </p:cNvPr>
            <p:cNvGrpSpPr/>
            <p:nvPr userDrawn="1"/>
          </p:nvGrpSpPr>
          <p:grpSpPr>
            <a:xfrm>
              <a:off x="584723" y="585216"/>
              <a:ext cx="292539" cy="292608"/>
              <a:chOff x="1145381" y="1213104"/>
              <a:chExt cx="810768" cy="810959"/>
            </a:xfrm>
          </p:grpSpPr>
          <p:sp>
            <p:nvSpPr>
              <p:cNvPr id="42" name="Freeform: Shape 41">
                <a:extLst>
                  <a:ext uri="{FF2B5EF4-FFF2-40B4-BE49-F238E27FC236}">
                    <a16:creationId xmlns:a16="http://schemas.microsoft.com/office/drawing/2014/main" id="{B8F68038-8FB1-490D-BD34-204A4F13FD3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F7F53B64-A44C-4CC7-9231-0AC164656985}"/>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7DEC999E-EABF-492D-9050-0496C017D54F}"/>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F8B39E38-5E26-49BB-8508-BEDB288CAAB3}"/>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234176473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userDrawn="1">
  <p:cSld name="Divider photo dark colo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887206"/>
            <a:ext cx="5698237" cy="646331"/>
          </a:xfrm>
        </p:spPr>
        <p:txBody>
          <a:bodyPr wrap="square" anchor="b" anchorCtr="0">
            <a:spAutoFit/>
          </a:bodyPr>
          <a:lstStyle>
            <a:lvl1pPr>
              <a:defRPr sz="4200">
                <a:solidFill>
                  <a:schemeClr val="accent2"/>
                </a:solidFill>
              </a:defRPr>
            </a:lvl1pPr>
          </a:lstStyle>
          <a:p>
            <a:r>
              <a:rPr lang="en-US"/>
              <a:t>Divider title</a:t>
            </a:r>
          </a:p>
        </p:txBody>
      </p:sp>
      <p:sp>
        <p:nvSpPr>
          <p:cNvPr id="5" name="Text Placeholder 4"/>
          <p:cNvSpPr>
            <a:spLocks noGrp="1"/>
          </p:cNvSpPr>
          <p:nvPr>
            <p:ph type="body" sz="quarter" idx="12" hasCustomPrompt="1"/>
          </p:nvPr>
        </p:nvSpPr>
        <p:spPr>
          <a:xfrm>
            <a:off x="582042" y="3962400"/>
            <a:ext cx="5704458"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
        <p:nvSpPr>
          <p:cNvPr id="22" name="Footnote">
            <a:extLst>
              <a:ext uri="{FF2B5EF4-FFF2-40B4-BE49-F238E27FC236}">
                <a16:creationId xmlns:a16="http://schemas.microsoft.com/office/drawing/2014/main" id="{B1E8E561-18A3-4504-A56D-8A204F660D52}"/>
              </a:ext>
            </a:extLst>
          </p:cNvPr>
          <p:cNvSpPr>
            <a:spLocks noGrp="1"/>
          </p:cNvSpPr>
          <p:nvPr>
            <p:ph type="body" sz="quarter" idx="11" hasCustomPrompt="1"/>
          </p:nvPr>
        </p:nvSpPr>
        <p:spPr>
          <a:xfrm>
            <a:off x="585786" y="6269039"/>
            <a:ext cx="5705856"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
        <p:nvSpPr>
          <p:cNvPr id="6" name="Picture Placeholder 5">
            <a:extLst>
              <a:ext uri="{FF2B5EF4-FFF2-40B4-BE49-F238E27FC236}">
                <a16:creationId xmlns:a16="http://schemas.microsoft.com/office/drawing/2014/main" id="{3FE865E2-BAED-41AD-AE79-206C8129C485}"/>
              </a:ext>
            </a:extLst>
          </p:cNvPr>
          <p:cNvSpPr>
            <a:spLocks noGrp="1"/>
          </p:cNvSpPr>
          <p:nvPr>
            <p:ph type="pic" sz="quarter" idx="13"/>
          </p:nvPr>
        </p:nvSpPr>
        <p:spPr>
          <a:xfrm>
            <a:off x="6858000" y="0"/>
            <a:ext cx="5334000"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2983702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4320">
          <p15:clr>
            <a:srgbClr val="FBAE40"/>
          </p15:clr>
        </p15:guide>
        <p15:guide id="5" orient="horz" pos="2160">
          <p15:clr>
            <a:srgbClr val="FBAE40"/>
          </p15:clr>
        </p15:guide>
        <p15:guide id="6" orient="horz" pos="2229">
          <p15:clr>
            <a:srgbClr val="5ACBF0"/>
          </p15:clr>
        </p15:guide>
        <p15:guide id="7" pos="3960">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userDrawn="1">
  <p:cSld name="Divider photo color">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887206"/>
            <a:ext cx="5698237" cy="646331"/>
          </a:xfrm>
        </p:spPr>
        <p:txBody>
          <a:bodyPr wrap="square" anchor="b" anchorCtr="0">
            <a:spAutoFit/>
          </a:bodyPr>
          <a:lstStyle>
            <a:lvl1pPr>
              <a:defRPr sz="4200">
                <a:solidFill>
                  <a:schemeClr val="bg1"/>
                </a:solidFill>
              </a:defRPr>
            </a:lvl1pPr>
          </a:lstStyle>
          <a:p>
            <a:r>
              <a:rPr lang="en-US"/>
              <a:t>Divider title</a:t>
            </a:r>
          </a:p>
        </p:txBody>
      </p:sp>
      <p:sp>
        <p:nvSpPr>
          <p:cNvPr id="5" name="Text Placeholder 4"/>
          <p:cNvSpPr>
            <a:spLocks noGrp="1"/>
          </p:cNvSpPr>
          <p:nvPr>
            <p:ph type="body" sz="quarter" idx="12" hasCustomPrompt="1"/>
          </p:nvPr>
        </p:nvSpPr>
        <p:spPr>
          <a:xfrm>
            <a:off x="582042" y="3962400"/>
            <a:ext cx="5704458"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
        <p:nvSpPr>
          <p:cNvPr id="22" name="Footnote">
            <a:extLst>
              <a:ext uri="{FF2B5EF4-FFF2-40B4-BE49-F238E27FC236}">
                <a16:creationId xmlns:a16="http://schemas.microsoft.com/office/drawing/2014/main" id="{B1E8E561-18A3-4504-A56D-8A204F660D52}"/>
              </a:ext>
            </a:extLst>
          </p:cNvPr>
          <p:cNvSpPr>
            <a:spLocks noGrp="1"/>
          </p:cNvSpPr>
          <p:nvPr>
            <p:ph type="body" sz="quarter" idx="11" hasCustomPrompt="1"/>
          </p:nvPr>
        </p:nvSpPr>
        <p:spPr>
          <a:xfrm>
            <a:off x="585786" y="6269039"/>
            <a:ext cx="5705856"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
        <p:nvSpPr>
          <p:cNvPr id="6" name="Picture Placeholder 5">
            <a:extLst>
              <a:ext uri="{FF2B5EF4-FFF2-40B4-BE49-F238E27FC236}">
                <a16:creationId xmlns:a16="http://schemas.microsoft.com/office/drawing/2014/main" id="{3FE865E2-BAED-41AD-AE79-206C8129C485}"/>
              </a:ext>
            </a:extLst>
          </p:cNvPr>
          <p:cNvSpPr>
            <a:spLocks noGrp="1"/>
          </p:cNvSpPr>
          <p:nvPr>
            <p:ph type="pic" sz="quarter" idx="13"/>
          </p:nvPr>
        </p:nvSpPr>
        <p:spPr>
          <a:xfrm>
            <a:off x="6858000" y="0"/>
            <a:ext cx="5334000"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186162032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4320">
          <p15:clr>
            <a:srgbClr val="FBAE40"/>
          </p15:clr>
        </p15:guide>
        <p15:guide id="5" orient="horz" pos="2160">
          <p15:clr>
            <a:srgbClr val="FBAE40"/>
          </p15:clr>
        </p15:guide>
        <p15:guide id="6" orient="horz" pos="2229">
          <p15:clr>
            <a:srgbClr val="5ACBF0"/>
          </p15:clr>
        </p15:guide>
        <p15:guide id="7" pos="3960">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userDrawn="1">
  <p:cSld name="Divider dark color">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accent2"/>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3"/>
            <a:ext cx="9144000" cy="400110"/>
          </a:xfrm>
        </p:spPr>
        <p:txBody>
          <a:bodyPr>
            <a:noAutofit/>
          </a:bodyPr>
          <a:lstStyle>
            <a:lvl1pPr marL="0" indent="0">
              <a:buNone/>
              <a:defRPr sz="2600">
                <a:solidFill>
                  <a:schemeClr val="bg1"/>
                </a:solidFill>
              </a:defRPr>
            </a:lvl1pPr>
            <a:lvl2pPr marL="228556" indent="0">
              <a:buNone/>
              <a:defRPr/>
            </a:lvl2pPr>
          </a:lstStyle>
          <a:p>
            <a:pPr lvl="0"/>
            <a:r>
              <a:rPr lang="en-US"/>
              <a:t>Use sparingly as a breath or focus point</a:t>
            </a:r>
          </a:p>
        </p:txBody>
      </p:sp>
      <p:sp>
        <p:nvSpPr>
          <p:cNvPr id="21" name="Footnote">
            <a:extLst>
              <a:ext uri="{FF2B5EF4-FFF2-40B4-BE49-F238E27FC236}">
                <a16:creationId xmlns:a16="http://schemas.microsoft.com/office/drawing/2014/main" id="{77E1E2A5-1FA6-47C1-B4AE-515AFB409DF2}"/>
              </a:ext>
            </a:extLst>
          </p:cNvPr>
          <p:cNvSpPr>
            <a:spLocks noGrp="1"/>
          </p:cNvSpPr>
          <p:nvPr>
            <p:ph type="body" sz="quarter" idx="11" hasCustomPrompt="1"/>
          </p:nvPr>
        </p:nvSpPr>
        <p:spPr>
          <a:xfrm>
            <a:off x="585786" y="6269039"/>
            <a:ext cx="9144000"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4" name="Microsoft logo">
            <a:extLst>
              <a:ext uri="{FF2B5EF4-FFF2-40B4-BE49-F238E27FC236}">
                <a16:creationId xmlns:a16="http://schemas.microsoft.com/office/drawing/2014/main" id="{321B49DF-7331-4C16-BC27-8A88DFD2A8C5}"/>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5" name="Group 4">
              <a:extLst>
                <a:ext uri="{FF2B5EF4-FFF2-40B4-BE49-F238E27FC236}">
                  <a16:creationId xmlns:a16="http://schemas.microsoft.com/office/drawing/2014/main" id="{2D8AD1B7-4434-4B3A-B773-BA1A5A1F8AD8}"/>
                </a:ext>
              </a:extLst>
            </p:cNvPr>
            <p:cNvGrpSpPr/>
            <p:nvPr userDrawn="1"/>
          </p:nvGrpSpPr>
          <p:grpSpPr>
            <a:xfrm>
              <a:off x="10690833" y="6332298"/>
              <a:ext cx="918555" cy="180785"/>
              <a:chOff x="10690833" y="6332298"/>
              <a:chExt cx="918555" cy="180785"/>
            </a:xfrm>
          </p:grpSpPr>
          <p:sp>
            <p:nvSpPr>
              <p:cNvPr id="12" name="Freeform: Shape 11">
                <a:extLst>
                  <a:ext uri="{FF2B5EF4-FFF2-40B4-BE49-F238E27FC236}">
                    <a16:creationId xmlns:a16="http://schemas.microsoft.com/office/drawing/2014/main" id="{8D263E2A-D97C-4AC1-BCBE-3EA9C8FF6280}"/>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F96B2B2-9419-40DD-856E-FFC561C163B5}"/>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3334EEF2-23C3-4BF2-92DE-2C758E6A6D55}"/>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3411937-420C-4D84-9985-0D0635C2B361}"/>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6F1EBC4A-6ADB-4384-B157-1866CF1335AA}"/>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91BDF8B-A2F9-4C43-BED6-8B640A88AD87}"/>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E09D6173-54F6-4DBA-B0AB-CC2409AF4061}"/>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708C7B68-B688-41B2-B093-563003E6AA6D}"/>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A9146BC9-376F-4D05-B2BA-24C7542FF0DC}"/>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6" name="Group 5">
              <a:extLst>
                <a:ext uri="{FF2B5EF4-FFF2-40B4-BE49-F238E27FC236}">
                  <a16:creationId xmlns:a16="http://schemas.microsoft.com/office/drawing/2014/main" id="{62E5E881-3FB4-4FC6-8A2E-5D4D03AE7392}"/>
                </a:ext>
              </a:extLst>
            </p:cNvPr>
            <p:cNvGrpSpPr/>
            <p:nvPr userDrawn="1"/>
          </p:nvGrpSpPr>
          <p:grpSpPr>
            <a:xfrm>
              <a:off x="10338670" y="6289993"/>
              <a:ext cx="274255" cy="274320"/>
              <a:chOff x="1145381" y="1213104"/>
              <a:chExt cx="810768" cy="810959"/>
            </a:xfrm>
          </p:grpSpPr>
          <p:sp>
            <p:nvSpPr>
              <p:cNvPr id="7" name="Freeform: Shape 6">
                <a:extLst>
                  <a:ext uri="{FF2B5EF4-FFF2-40B4-BE49-F238E27FC236}">
                    <a16:creationId xmlns:a16="http://schemas.microsoft.com/office/drawing/2014/main" id="{0E9822CC-4F5E-43F8-B065-552194AAB75A}"/>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BEAA875C-D7FA-4026-954B-5E0A850C20BC}"/>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8CCC498-E954-4094-9B5E-8EDC3E55BE5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810C1C84-7452-4F60-85E1-C10A63D5EF11}"/>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2866794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4247291933"/>
      </p:ext>
    </p:extLst>
  </p:cSld>
  <p:clrMapOvr>
    <a:masterClrMapping/>
  </p:clrMapOvr>
  <p:transition>
    <p:fade/>
  </p:transition>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userDrawn="1">
  <p:cSld name="Divider color">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bg1"/>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3"/>
            <a:ext cx="9144000" cy="400110"/>
          </a:xfrm>
        </p:spPr>
        <p:txBody>
          <a:bodyPr>
            <a:noAutofit/>
          </a:bodyPr>
          <a:lstStyle>
            <a:lvl1pPr marL="0" indent="0">
              <a:buNone/>
              <a:defRPr sz="2600">
                <a:solidFill>
                  <a:schemeClr val="bg1"/>
                </a:solidFill>
              </a:defRPr>
            </a:lvl1pPr>
            <a:lvl2pPr marL="228556" indent="0">
              <a:buNone/>
              <a:defRPr/>
            </a:lvl2pPr>
          </a:lstStyle>
          <a:p>
            <a:pPr lvl="0"/>
            <a:r>
              <a:rPr lang="en-US"/>
              <a:t>Use sparingly as a breath or focus point</a:t>
            </a:r>
          </a:p>
        </p:txBody>
      </p:sp>
      <p:sp>
        <p:nvSpPr>
          <p:cNvPr id="4" name="Footnote">
            <a:extLst>
              <a:ext uri="{FF2B5EF4-FFF2-40B4-BE49-F238E27FC236}">
                <a16:creationId xmlns:a16="http://schemas.microsoft.com/office/drawing/2014/main" id="{F1631C84-9CE3-426D-B3A3-04E4033750FA}"/>
              </a:ext>
            </a:extLst>
          </p:cNvPr>
          <p:cNvSpPr>
            <a:spLocks noGrp="1"/>
          </p:cNvSpPr>
          <p:nvPr>
            <p:ph type="body" sz="quarter" idx="11" hasCustomPrompt="1"/>
          </p:nvPr>
        </p:nvSpPr>
        <p:spPr>
          <a:xfrm>
            <a:off x="585786" y="6269039"/>
            <a:ext cx="9144000"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Tree>
    <p:extLst>
      <p:ext uri="{BB962C8B-B14F-4D97-AF65-F5344CB8AC3E}">
        <p14:creationId xmlns:p14="http://schemas.microsoft.com/office/powerpoint/2010/main" val="113197269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Divider bright color">
    <p:bg>
      <p:bgPr>
        <a:solidFill>
          <a:schemeClr val="accent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tx2"/>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3"/>
            <a:ext cx="9144000" cy="400110"/>
          </a:xfrm>
        </p:spPr>
        <p:txBody>
          <a:bodyPr>
            <a:noAutofit/>
          </a:bodyPr>
          <a:lstStyle>
            <a:lvl1pPr marL="0" indent="0">
              <a:buNone/>
              <a:defRPr sz="2600">
                <a:solidFill>
                  <a:schemeClr val="tx1"/>
                </a:solidFill>
              </a:defRPr>
            </a:lvl1pPr>
            <a:lvl2pPr marL="228556" indent="0">
              <a:buNone/>
              <a:defRPr/>
            </a:lvl2pPr>
          </a:lstStyle>
          <a:p>
            <a:pPr lvl="0"/>
            <a:r>
              <a:rPr lang="en-US"/>
              <a:t>Use sparingly as a breath or focus point</a:t>
            </a:r>
          </a:p>
        </p:txBody>
      </p:sp>
      <p:sp>
        <p:nvSpPr>
          <p:cNvPr id="4" name="Footnote">
            <a:extLst>
              <a:ext uri="{FF2B5EF4-FFF2-40B4-BE49-F238E27FC236}">
                <a16:creationId xmlns:a16="http://schemas.microsoft.com/office/drawing/2014/main" id="{F1631C84-9CE3-426D-B3A3-04E4033750FA}"/>
              </a:ext>
            </a:extLst>
          </p:cNvPr>
          <p:cNvSpPr>
            <a:spLocks noGrp="1"/>
          </p:cNvSpPr>
          <p:nvPr>
            <p:ph type="body" sz="quarter" idx="11" hasCustomPrompt="1"/>
          </p:nvPr>
        </p:nvSpPr>
        <p:spPr>
          <a:xfrm>
            <a:off x="585786" y="6269039"/>
            <a:ext cx="9144000" cy="295275"/>
          </a:xfrm>
        </p:spPr>
        <p:txBody>
          <a:bodyPr anchor="b">
            <a:noAutofit/>
          </a:bodyPr>
          <a:lstStyle>
            <a:lvl1pPr marL="0" indent="0">
              <a:spcBef>
                <a:spcPts val="0"/>
              </a:spcBef>
              <a:buNone/>
              <a:defRPr sz="800" baseline="0">
                <a:solidFill>
                  <a:schemeClr val="tx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Tree>
    <p:extLst>
      <p:ext uri="{BB962C8B-B14F-4D97-AF65-F5344CB8AC3E}">
        <p14:creationId xmlns:p14="http://schemas.microsoft.com/office/powerpoint/2010/main" val="3426058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Top horizontal photo color">
    <p:bg>
      <p:bgPr>
        <a:solidFill>
          <a:schemeClr val="tx2"/>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
            <a:ext cx="12192000" cy="457200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rgbClr val="FFFFFF"/>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7"/>
            <a:ext cx="11018520" cy="553998"/>
          </a:xfrm>
        </p:spPr>
        <p:txBody>
          <a:bodyPr anchor="ctr">
            <a:noAutofit/>
          </a:bodyPr>
          <a:lstStyle>
            <a:lvl1pPr algn="l">
              <a:defRPr baseline="0">
                <a:solidFill>
                  <a:schemeClr val="accent2"/>
                </a:solidFill>
              </a:defRPr>
            </a:lvl1pPr>
          </a:lstStyle>
          <a:p>
            <a:r>
              <a:rPr lang="en-US"/>
              <a:t>Click to edit Master title style</a:t>
            </a:r>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grpSp>
        <p:nvGrpSpPr>
          <p:cNvPr id="22" name="Microsoft logo">
            <a:extLst>
              <a:ext uri="{FF2B5EF4-FFF2-40B4-BE49-F238E27FC236}">
                <a16:creationId xmlns:a16="http://schemas.microsoft.com/office/drawing/2014/main" id="{7E8CE4E5-94FE-40C9-A7E2-8FD3578C5D1B}"/>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23" name="Group 22">
              <a:extLst>
                <a:ext uri="{FF2B5EF4-FFF2-40B4-BE49-F238E27FC236}">
                  <a16:creationId xmlns:a16="http://schemas.microsoft.com/office/drawing/2014/main" id="{BF2FA2D9-FCF3-475B-A5E2-C40F74AD356B}"/>
                </a:ext>
              </a:extLst>
            </p:cNvPr>
            <p:cNvGrpSpPr/>
            <p:nvPr userDrawn="1"/>
          </p:nvGrpSpPr>
          <p:grpSpPr>
            <a:xfrm>
              <a:off x="10690833" y="6332298"/>
              <a:ext cx="918555" cy="180785"/>
              <a:chOff x="10690833" y="6332298"/>
              <a:chExt cx="918555" cy="180785"/>
            </a:xfrm>
          </p:grpSpPr>
          <p:sp>
            <p:nvSpPr>
              <p:cNvPr id="29" name="Freeform: Shape 28">
                <a:extLst>
                  <a:ext uri="{FF2B5EF4-FFF2-40B4-BE49-F238E27FC236}">
                    <a16:creationId xmlns:a16="http://schemas.microsoft.com/office/drawing/2014/main" id="{ED5B3625-E46B-42E4-9DB4-2F858BB4757D}"/>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70FBDEF4-21D6-4692-A317-F67F8677DF5F}"/>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1D84DE1D-A2BF-41CF-8D00-A9E90D898E72}"/>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B6BFF10E-C5FC-470D-B765-BCB8CFC7C79A}"/>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E921451E-45A4-4632-88F5-A6F80D6C6255}"/>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FBF8EFCA-BD03-4E64-BB54-CF9D8DA3DBC8}"/>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643DAA4E-E5A1-4870-8AC8-AC31A8EAC45B}"/>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E5EA02BA-942C-4E93-94B1-765E4B10670B}"/>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3AC20A19-AB0D-413B-BDC9-50996B79887E}"/>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24" name="Group 23">
              <a:extLst>
                <a:ext uri="{FF2B5EF4-FFF2-40B4-BE49-F238E27FC236}">
                  <a16:creationId xmlns:a16="http://schemas.microsoft.com/office/drawing/2014/main" id="{20BC34D7-DA91-45D7-B4F4-CC5F5D76B5D1}"/>
                </a:ext>
              </a:extLst>
            </p:cNvPr>
            <p:cNvGrpSpPr/>
            <p:nvPr userDrawn="1"/>
          </p:nvGrpSpPr>
          <p:grpSpPr>
            <a:xfrm>
              <a:off x="10338670" y="6289993"/>
              <a:ext cx="274255" cy="274320"/>
              <a:chOff x="1145381" y="1213104"/>
              <a:chExt cx="810768" cy="810959"/>
            </a:xfrm>
          </p:grpSpPr>
          <p:sp>
            <p:nvSpPr>
              <p:cNvPr id="25" name="Freeform: Shape 24">
                <a:extLst>
                  <a:ext uri="{FF2B5EF4-FFF2-40B4-BE49-F238E27FC236}">
                    <a16:creationId xmlns:a16="http://schemas.microsoft.com/office/drawing/2014/main" id="{46C3B96A-48E4-4896-B463-F40C8643EB5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8F488E7-4430-459E-9052-9E301DE0CFB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0937557E-913C-4A39-97C2-1ABE29C0488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21171F99-A6F3-431A-8B86-3E096291304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349166273"/>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userDrawn="1">
  <p:cSld name="Divider photo whi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887206"/>
            <a:ext cx="5698237" cy="646331"/>
          </a:xfrm>
        </p:spPr>
        <p:txBody>
          <a:bodyPr wrap="square" anchor="b" anchorCtr="0">
            <a:spAutoFit/>
          </a:bodyPr>
          <a:lstStyle>
            <a:lvl1pPr>
              <a:defRPr sz="4200">
                <a:solidFill>
                  <a:schemeClr val="tx1"/>
                </a:solidFill>
              </a:defRPr>
            </a:lvl1pPr>
          </a:lstStyle>
          <a:p>
            <a:r>
              <a:rPr lang="en-US"/>
              <a:t>Divider title</a:t>
            </a:r>
          </a:p>
        </p:txBody>
      </p:sp>
      <p:sp>
        <p:nvSpPr>
          <p:cNvPr id="5" name="Text Placeholder 4"/>
          <p:cNvSpPr>
            <a:spLocks noGrp="1"/>
          </p:cNvSpPr>
          <p:nvPr>
            <p:ph type="body" sz="quarter" idx="12" hasCustomPrompt="1"/>
          </p:nvPr>
        </p:nvSpPr>
        <p:spPr>
          <a:xfrm>
            <a:off x="582042" y="3962400"/>
            <a:ext cx="5704458" cy="400110"/>
          </a:xfrm>
          <a:noFill/>
        </p:spPr>
        <p:txBody>
          <a:bodyPr wrap="square" lIns="0" tIns="0" rIns="0" bIns="0">
            <a:spAutoFit/>
          </a:bodyPr>
          <a:lstStyle>
            <a:lvl1pPr marL="0" indent="0">
              <a:spcBef>
                <a:spcPts val="0"/>
              </a:spcBef>
              <a:buNone/>
              <a:defRPr sz="2600" spc="0" baseline="0">
                <a:solidFill>
                  <a:schemeClr val="accent1"/>
                </a:solidFill>
                <a:latin typeface="+mn-lt"/>
                <a:cs typeface="Segoe UI" panose="020B0502040204020203" pitchFamily="34" charset="0"/>
              </a:defRPr>
            </a:lvl1pPr>
          </a:lstStyle>
          <a:p>
            <a:pPr lvl="0"/>
            <a:r>
              <a:rPr lang="en-US"/>
              <a:t>Subtitle</a:t>
            </a:r>
          </a:p>
        </p:txBody>
      </p:sp>
      <p:sp>
        <p:nvSpPr>
          <p:cNvPr id="22" name="Footnote">
            <a:extLst>
              <a:ext uri="{FF2B5EF4-FFF2-40B4-BE49-F238E27FC236}">
                <a16:creationId xmlns:a16="http://schemas.microsoft.com/office/drawing/2014/main" id="{B1E8E561-18A3-4504-A56D-8A204F660D52}"/>
              </a:ext>
            </a:extLst>
          </p:cNvPr>
          <p:cNvSpPr>
            <a:spLocks noGrp="1"/>
          </p:cNvSpPr>
          <p:nvPr>
            <p:ph type="body" sz="quarter" idx="11" hasCustomPrompt="1"/>
          </p:nvPr>
        </p:nvSpPr>
        <p:spPr>
          <a:xfrm>
            <a:off x="585786" y="6269039"/>
            <a:ext cx="5705856"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
        <p:nvSpPr>
          <p:cNvPr id="6" name="Picture Placeholder 5">
            <a:extLst>
              <a:ext uri="{FF2B5EF4-FFF2-40B4-BE49-F238E27FC236}">
                <a16:creationId xmlns:a16="http://schemas.microsoft.com/office/drawing/2014/main" id="{3FE865E2-BAED-41AD-AE79-206C8129C485}"/>
              </a:ext>
            </a:extLst>
          </p:cNvPr>
          <p:cNvSpPr>
            <a:spLocks noGrp="1"/>
          </p:cNvSpPr>
          <p:nvPr>
            <p:ph type="pic" sz="quarter" idx="13"/>
          </p:nvPr>
        </p:nvSpPr>
        <p:spPr>
          <a:xfrm>
            <a:off x="6858000" y="0"/>
            <a:ext cx="5334000"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56588901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4320">
          <p15:clr>
            <a:srgbClr val="FBAE40"/>
          </p15:clr>
        </p15:guide>
        <p15:guide id="5" orient="horz" pos="2160">
          <p15:clr>
            <a:srgbClr val="FBAE40"/>
          </p15:clr>
        </p15:guide>
        <p15:guide id="6" orient="horz" pos="2229">
          <p15:clr>
            <a:srgbClr val="5ACBF0"/>
          </p15:clr>
        </p15:guide>
        <p15:guide id="7" pos="396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userDrawn="1">
  <p:cSld name="Divider white">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tx1"/>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3"/>
            <a:ext cx="9144000" cy="400110"/>
          </a:xfrm>
        </p:spPr>
        <p:txBody>
          <a:bodyPr>
            <a:noAutofit/>
          </a:bodyPr>
          <a:lstStyle>
            <a:lvl1pPr marL="0" indent="0">
              <a:buNone/>
              <a:defRPr sz="2600">
                <a:solidFill>
                  <a:schemeClr val="accent1"/>
                </a:solidFill>
              </a:defRPr>
            </a:lvl1pPr>
            <a:lvl2pPr marL="228556" indent="0">
              <a:buNone/>
              <a:defRPr/>
            </a:lvl2pPr>
          </a:lstStyle>
          <a:p>
            <a:pPr lvl="0"/>
            <a:r>
              <a:rPr lang="en-US"/>
              <a:t>Use sparingly as a breath or focus point</a:t>
            </a:r>
          </a:p>
        </p:txBody>
      </p:sp>
      <p:sp>
        <p:nvSpPr>
          <p:cNvPr id="4" name="Footnote">
            <a:extLst>
              <a:ext uri="{FF2B5EF4-FFF2-40B4-BE49-F238E27FC236}">
                <a16:creationId xmlns:a16="http://schemas.microsoft.com/office/drawing/2014/main" id="{F1631C84-9CE3-426D-B3A3-04E4033750FA}"/>
              </a:ext>
            </a:extLst>
          </p:cNvPr>
          <p:cNvSpPr>
            <a:spLocks noGrp="1"/>
          </p:cNvSpPr>
          <p:nvPr>
            <p:ph type="body" sz="quarter" idx="11" hasCustomPrompt="1"/>
          </p:nvPr>
        </p:nvSpPr>
        <p:spPr>
          <a:xfrm>
            <a:off x="585786" y="6269039"/>
            <a:ext cx="9144000"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5" name="Microsoft logo">
            <a:extLst>
              <a:ext uri="{FF2B5EF4-FFF2-40B4-BE49-F238E27FC236}">
                <a16:creationId xmlns:a16="http://schemas.microsoft.com/office/drawing/2014/main" id="{3FE1CF5A-A963-42E9-B7EB-5265C99A37FE}"/>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6" name="Group 5">
              <a:extLst>
                <a:ext uri="{FF2B5EF4-FFF2-40B4-BE49-F238E27FC236}">
                  <a16:creationId xmlns:a16="http://schemas.microsoft.com/office/drawing/2014/main" id="{459944D9-155A-40E1-8567-D53B1C13FBB0}"/>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58DFBC1E-7B57-43A6-999D-63875D2212BC}"/>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3F922626-E58A-4F6B-ADA5-6EFA991B5EB5}"/>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C1CA88C2-77D4-4E76-9F88-4A229600BDF6}"/>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DF1AA0F1-FEAB-4A3F-8E0D-C41ECF808E71}"/>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60CFAE2-C849-4E79-A6D2-6EB625DFEA64}"/>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398FEF6B-2DA9-4ED6-AB80-04BAB45C22BA}"/>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C7443055-A943-44AD-90B0-9EFA9CCF70EF}"/>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AEE9ACED-01FA-41B1-BC20-E78474C5BC50}"/>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C479ADE8-7FF1-4270-82FD-4B6F3D018465}"/>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7" name="Group 6">
              <a:extLst>
                <a:ext uri="{FF2B5EF4-FFF2-40B4-BE49-F238E27FC236}">
                  <a16:creationId xmlns:a16="http://schemas.microsoft.com/office/drawing/2014/main" id="{EF426CCA-D6E8-46C8-9CFB-678A9547CC75}"/>
                </a:ext>
              </a:extLst>
            </p:cNvPr>
            <p:cNvGrpSpPr/>
            <p:nvPr userDrawn="1"/>
          </p:nvGrpSpPr>
          <p:grpSpPr>
            <a:xfrm>
              <a:off x="1145381" y="1213104"/>
              <a:ext cx="810768" cy="810959"/>
              <a:chOff x="1145381" y="1213104"/>
              <a:chExt cx="810768" cy="810959"/>
            </a:xfrm>
          </p:grpSpPr>
          <p:sp>
            <p:nvSpPr>
              <p:cNvPr id="8" name="Freeform: Shape 7">
                <a:extLst>
                  <a:ext uri="{FF2B5EF4-FFF2-40B4-BE49-F238E27FC236}">
                    <a16:creationId xmlns:a16="http://schemas.microsoft.com/office/drawing/2014/main" id="{B8A6D660-FCF5-48BD-9FC4-98D41EDDC60A}"/>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8AE50F27-37BB-4935-8024-25DE968575C5}"/>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D332B04-4F9B-4778-9376-1DD1FA375BA4}"/>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5C23098C-3DC3-4DFB-AA91-4F4EEBBA8D6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41348998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userDrawn="1">
  <p:cSld name="Top horizontal photo">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
            <a:ext cx="12192000" cy="457200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rgbClr val="FFFFFF"/>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7"/>
            <a:ext cx="11018520" cy="553998"/>
          </a:xfrm>
        </p:spPr>
        <p:txBody>
          <a:bodyPr anchor="t">
            <a:noAutofit/>
          </a:bodyPr>
          <a:lstStyle>
            <a:lvl1pPr algn="l">
              <a:defRPr baseline="0"/>
            </a:lvl1pPr>
          </a:lstStyle>
          <a:p>
            <a:r>
              <a:rPr lang="en-US"/>
              <a:t>Click to edit Master title style</a:t>
            </a:r>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accent1"/>
                </a:solidFill>
                <a:latin typeface="+mn-lt"/>
                <a:cs typeface="Segoe UI" panose="020B0502040204020203" pitchFamily="34" charset="0"/>
              </a:defRPr>
            </a:lvl1pPr>
          </a:lstStyle>
          <a:p>
            <a:pPr lvl="0"/>
            <a:r>
              <a:rPr lang="en-US"/>
              <a:t>Subtitle</a:t>
            </a:r>
          </a:p>
        </p:txBody>
      </p:sp>
      <p:grpSp>
        <p:nvGrpSpPr>
          <p:cNvPr id="6" name="Microsoft logo">
            <a:extLst>
              <a:ext uri="{FF2B5EF4-FFF2-40B4-BE49-F238E27FC236}">
                <a16:creationId xmlns:a16="http://schemas.microsoft.com/office/drawing/2014/main" id="{E02C4D7C-2384-43F2-B75E-004C3F9F67CA}"/>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7" name="Group 6">
              <a:extLst>
                <a:ext uri="{FF2B5EF4-FFF2-40B4-BE49-F238E27FC236}">
                  <a16:creationId xmlns:a16="http://schemas.microsoft.com/office/drawing/2014/main" id="{B6022732-0CB3-48FE-8F42-C5EA522AF2BB}"/>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D09C59F9-A954-4EAD-94B2-C7E402750FB4}"/>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A67AD241-D425-4CF6-8E79-0161106BD258}"/>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2C96FC7-E164-4C65-B65F-C69FF54F38EE}"/>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18274EA-D776-4BB8-89F6-A7C0B86F836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5467310C-AB06-4A83-87A6-245D4474871C}"/>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BFC0D91-3F19-446C-8A1A-DF10C5A8601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22173D3-0E6E-4A52-A834-E716EA41D525}"/>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6460D59B-6D09-4688-A3B9-35F99DB37A18}"/>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73E277EF-9FFC-414D-9AE2-9C2311CE96D4}"/>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4AE1A184-77D6-4EFD-81F8-B9125B3AA1A9}"/>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A3B233BB-B3B5-4D7E-AB3C-A081DDFFB5D4}"/>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C2C1DAEE-C92A-45DD-AA92-B374B7D62DF2}"/>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5041D492-D6B0-4344-8361-A3C457DAEB13}"/>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CD63FF73-26D8-4033-8663-3C50CE5D5451}"/>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3093224336"/>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userDrawn="1">
  <p:cSld name="Top horizontal photo sm">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584200" y="588962"/>
            <a:ext cx="11025188" cy="3401568"/>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rgbClr val="FFFFFF"/>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90868" y="4572000"/>
            <a:ext cx="11018520" cy="552972"/>
          </a:xfrm>
        </p:spPr>
        <p:txBody>
          <a:bodyPr anchor="t">
            <a:noAutofit/>
          </a:bodyPr>
          <a:lstStyle>
            <a:lvl1pPr algn="l">
              <a:defRPr baseline="0"/>
            </a:lvl1pPr>
          </a:lstStyle>
          <a:p>
            <a:r>
              <a:rPr lang="en-US"/>
              <a:t>Click to edit Master title style</a:t>
            </a:r>
          </a:p>
        </p:txBody>
      </p:sp>
      <p:sp>
        <p:nvSpPr>
          <p:cNvPr id="22" name="Text Placeholder 4">
            <a:extLst>
              <a:ext uri="{FF2B5EF4-FFF2-40B4-BE49-F238E27FC236}">
                <a16:creationId xmlns:a16="http://schemas.microsoft.com/office/drawing/2014/main" id="{247ED3DE-E404-4434-B932-6F23B73A6BD4}"/>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accent1"/>
                </a:solidFill>
                <a:latin typeface="+mn-lt"/>
                <a:cs typeface="Segoe UI" panose="020B0502040204020203" pitchFamily="34" charset="0"/>
              </a:defRPr>
            </a:lvl1pPr>
          </a:lstStyle>
          <a:p>
            <a:pPr lvl="0"/>
            <a:r>
              <a:rPr lang="en-US"/>
              <a:t>Subtitle</a:t>
            </a:r>
          </a:p>
        </p:txBody>
      </p:sp>
      <p:grpSp>
        <p:nvGrpSpPr>
          <p:cNvPr id="6" name="Microsoft logo">
            <a:extLst>
              <a:ext uri="{FF2B5EF4-FFF2-40B4-BE49-F238E27FC236}">
                <a16:creationId xmlns:a16="http://schemas.microsoft.com/office/drawing/2014/main" id="{E02C4D7C-2384-43F2-B75E-004C3F9F67CA}"/>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7" name="Group 6">
              <a:extLst>
                <a:ext uri="{FF2B5EF4-FFF2-40B4-BE49-F238E27FC236}">
                  <a16:creationId xmlns:a16="http://schemas.microsoft.com/office/drawing/2014/main" id="{B6022732-0CB3-48FE-8F42-C5EA522AF2BB}"/>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D09C59F9-A954-4EAD-94B2-C7E402750FB4}"/>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A67AD241-D425-4CF6-8E79-0161106BD258}"/>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72C96FC7-E164-4C65-B65F-C69FF54F38EE}"/>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18274EA-D776-4BB8-89F6-A7C0B86F836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5467310C-AB06-4A83-87A6-245D4474871C}"/>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BFC0D91-3F19-446C-8A1A-DF10C5A8601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A22173D3-0E6E-4A52-A834-E716EA41D525}"/>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6460D59B-6D09-4688-A3B9-35F99DB37A18}"/>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73E277EF-9FFC-414D-9AE2-9C2311CE96D4}"/>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4AE1A184-77D6-4EFD-81F8-B9125B3AA1A9}"/>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A3B233BB-B3B5-4D7E-AB3C-A081DDFFB5D4}"/>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C2C1DAEE-C92A-45DD-AA92-B374B7D62DF2}"/>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5041D492-D6B0-4344-8361-A3C457DAEB13}"/>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CD63FF73-26D8-4033-8663-3C50CE5D5451}"/>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47416353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userDrawn="1">
  <p:cSld name="Bottom horizontal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noAutofit/>
          </a:bodyPr>
          <a:lstStyle>
            <a:lvl1pPr algn="l">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2381" y="2286000"/>
            <a:ext cx="12192000" cy="457200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rgbClr val="FFFFFF"/>
                </a:solidFill>
                <a:latin typeface="+mj-lt"/>
              </a:defRPr>
            </a:lvl1pPr>
          </a:lstStyle>
          <a:p>
            <a:r>
              <a:rPr lang="en-US"/>
              <a:t>Click icon to add picture</a:t>
            </a:r>
          </a:p>
        </p:txBody>
      </p:sp>
    </p:spTree>
    <p:extLst>
      <p:ext uri="{BB962C8B-B14F-4D97-AF65-F5344CB8AC3E}">
        <p14:creationId xmlns:p14="http://schemas.microsoft.com/office/powerpoint/2010/main" val="394333158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userDrawn="1">
  <p:cSld name="Divider photo dark color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887206"/>
            <a:ext cx="5698237" cy="646331"/>
          </a:xfrm>
        </p:spPr>
        <p:txBody>
          <a:bodyPr wrap="square" anchor="b" anchorCtr="0">
            <a:spAutoFit/>
          </a:bodyPr>
          <a:lstStyle>
            <a:lvl1pPr>
              <a:defRPr sz="4200">
                <a:solidFill>
                  <a:schemeClr val="accent5"/>
                </a:solidFill>
              </a:defRPr>
            </a:lvl1pPr>
          </a:lstStyle>
          <a:p>
            <a:r>
              <a:rPr lang="en-US"/>
              <a:t>Divider title</a:t>
            </a:r>
          </a:p>
        </p:txBody>
      </p:sp>
      <p:sp>
        <p:nvSpPr>
          <p:cNvPr id="5" name="Text Placeholder 4"/>
          <p:cNvSpPr>
            <a:spLocks noGrp="1"/>
          </p:cNvSpPr>
          <p:nvPr>
            <p:ph type="body" sz="quarter" idx="12" hasCustomPrompt="1"/>
          </p:nvPr>
        </p:nvSpPr>
        <p:spPr>
          <a:xfrm>
            <a:off x="582042" y="3962400"/>
            <a:ext cx="5704458"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
        <p:nvSpPr>
          <p:cNvPr id="22" name="Footnote">
            <a:extLst>
              <a:ext uri="{FF2B5EF4-FFF2-40B4-BE49-F238E27FC236}">
                <a16:creationId xmlns:a16="http://schemas.microsoft.com/office/drawing/2014/main" id="{B1E8E561-18A3-4504-A56D-8A204F660D52}"/>
              </a:ext>
            </a:extLst>
          </p:cNvPr>
          <p:cNvSpPr>
            <a:spLocks noGrp="1"/>
          </p:cNvSpPr>
          <p:nvPr>
            <p:ph type="body" sz="quarter" idx="11" hasCustomPrompt="1"/>
          </p:nvPr>
        </p:nvSpPr>
        <p:spPr>
          <a:xfrm>
            <a:off x="585786" y="6269039"/>
            <a:ext cx="5705856"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
        <p:nvSpPr>
          <p:cNvPr id="6" name="Picture Placeholder 5">
            <a:extLst>
              <a:ext uri="{FF2B5EF4-FFF2-40B4-BE49-F238E27FC236}">
                <a16:creationId xmlns:a16="http://schemas.microsoft.com/office/drawing/2014/main" id="{3FE865E2-BAED-41AD-AE79-206C8129C485}"/>
              </a:ext>
            </a:extLst>
          </p:cNvPr>
          <p:cNvSpPr>
            <a:spLocks noGrp="1"/>
          </p:cNvSpPr>
          <p:nvPr>
            <p:ph type="pic" sz="quarter" idx="13"/>
          </p:nvPr>
        </p:nvSpPr>
        <p:spPr>
          <a:xfrm>
            <a:off x="6858000" y="0"/>
            <a:ext cx="5334000"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3935303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4320">
          <p15:clr>
            <a:srgbClr val="FBAE40"/>
          </p15:clr>
        </p15:guide>
        <p15:guide id="5" orient="horz" pos="2160">
          <p15:clr>
            <a:srgbClr val="FBAE40"/>
          </p15:clr>
        </p15:guide>
        <p15:guide id="6" orient="horz" pos="2229">
          <p15:clr>
            <a:srgbClr val="5ACBF0"/>
          </p15:clr>
        </p15:guide>
        <p15:guide id="7" pos="3960">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userDrawn="1">
  <p:cSld name="Divider photo color2">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4" y="2887206"/>
            <a:ext cx="5698237" cy="646331"/>
          </a:xfrm>
        </p:spPr>
        <p:txBody>
          <a:bodyPr wrap="square" anchor="b" anchorCtr="0">
            <a:spAutoFit/>
          </a:bodyPr>
          <a:lstStyle>
            <a:lvl1pPr>
              <a:defRPr sz="4200">
                <a:solidFill>
                  <a:schemeClr val="bg1"/>
                </a:solidFill>
              </a:defRPr>
            </a:lvl1pPr>
          </a:lstStyle>
          <a:p>
            <a:r>
              <a:rPr lang="en-US"/>
              <a:t>Divider title</a:t>
            </a:r>
          </a:p>
        </p:txBody>
      </p:sp>
      <p:sp>
        <p:nvSpPr>
          <p:cNvPr id="5" name="Text Placeholder 4"/>
          <p:cNvSpPr>
            <a:spLocks noGrp="1"/>
          </p:cNvSpPr>
          <p:nvPr>
            <p:ph type="body" sz="quarter" idx="12" hasCustomPrompt="1"/>
          </p:nvPr>
        </p:nvSpPr>
        <p:spPr>
          <a:xfrm>
            <a:off x="582042" y="3962400"/>
            <a:ext cx="5704458" cy="400110"/>
          </a:xfrm>
          <a:noFill/>
        </p:spPr>
        <p:txBody>
          <a:bodyPr wrap="square" lIns="0" tIns="0" rIns="0" bIns="0">
            <a:sp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sp>
        <p:nvSpPr>
          <p:cNvPr id="22" name="Footnote">
            <a:extLst>
              <a:ext uri="{FF2B5EF4-FFF2-40B4-BE49-F238E27FC236}">
                <a16:creationId xmlns:a16="http://schemas.microsoft.com/office/drawing/2014/main" id="{B1E8E561-18A3-4504-A56D-8A204F660D52}"/>
              </a:ext>
            </a:extLst>
          </p:cNvPr>
          <p:cNvSpPr>
            <a:spLocks noGrp="1"/>
          </p:cNvSpPr>
          <p:nvPr>
            <p:ph type="body" sz="quarter" idx="11" hasCustomPrompt="1"/>
          </p:nvPr>
        </p:nvSpPr>
        <p:spPr>
          <a:xfrm>
            <a:off x="585786" y="6269039"/>
            <a:ext cx="5705856"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
        <p:nvSpPr>
          <p:cNvPr id="6" name="Picture Placeholder 5">
            <a:extLst>
              <a:ext uri="{FF2B5EF4-FFF2-40B4-BE49-F238E27FC236}">
                <a16:creationId xmlns:a16="http://schemas.microsoft.com/office/drawing/2014/main" id="{3FE865E2-BAED-41AD-AE79-206C8129C485}"/>
              </a:ext>
            </a:extLst>
          </p:cNvPr>
          <p:cNvSpPr>
            <a:spLocks noGrp="1"/>
          </p:cNvSpPr>
          <p:nvPr>
            <p:ph type="pic" sz="quarter" idx="13"/>
          </p:nvPr>
        </p:nvSpPr>
        <p:spPr>
          <a:xfrm>
            <a:off x="6858000" y="0"/>
            <a:ext cx="5334000"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299183843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4320">
          <p15:clr>
            <a:srgbClr val="FBAE40"/>
          </p15:clr>
        </p15:guide>
        <p15:guide id="5" orient="horz" pos="2160">
          <p15:clr>
            <a:srgbClr val="FBAE40"/>
          </p15:clr>
        </p15:guide>
        <p15:guide id="6" orient="horz" pos="2229">
          <p15:clr>
            <a:srgbClr val="5ACBF0"/>
          </p15:clr>
        </p15:guide>
        <p15:guide id="7" pos="3960">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710748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591160105"/>
      </p:ext>
    </p:extLst>
  </p:cSld>
  <p:clrMapOvr>
    <a:masterClrMapping/>
  </p:clrMapOvr>
  <p:transition>
    <p:fade/>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userDrawn="1">
  <p:cSld name="Divider dark color2">
    <p:bg>
      <p:bgPr>
        <a:solidFill>
          <a:schemeClr val="accent3"/>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accent5"/>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3"/>
            <a:ext cx="9144000" cy="400110"/>
          </a:xfrm>
        </p:spPr>
        <p:txBody>
          <a:bodyPr>
            <a:noAutofit/>
          </a:bodyPr>
          <a:lstStyle>
            <a:lvl1pPr marL="0" indent="0">
              <a:buNone/>
              <a:defRPr sz="2600">
                <a:solidFill>
                  <a:schemeClr val="bg1"/>
                </a:solidFill>
              </a:defRPr>
            </a:lvl1pPr>
            <a:lvl2pPr marL="228556" indent="0">
              <a:buNone/>
              <a:defRPr/>
            </a:lvl2pPr>
          </a:lstStyle>
          <a:p>
            <a:pPr lvl="0"/>
            <a:r>
              <a:rPr lang="en-US"/>
              <a:t>Use sparingly as a breath or focus point</a:t>
            </a:r>
          </a:p>
        </p:txBody>
      </p:sp>
      <p:sp>
        <p:nvSpPr>
          <p:cNvPr id="21" name="Footnote">
            <a:extLst>
              <a:ext uri="{FF2B5EF4-FFF2-40B4-BE49-F238E27FC236}">
                <a16:creationId xmlns:a16="http://schemas.microsoft.com/office/drawing/2014/main" id="{77E1E2A5-1FA6-47C1-B4AE-515AFB409DF2}"/>
              </a:ext>
            </a:extLst>
          </p:cNvPr>
          <p:cNvSpPr>
            <a:spLocks noGrp="1"/>
          </p:cNvSpPr>
          <p:nvPr>
            <p:ph type="body" sz="quarter" idx="11" hasCustomPrompt="1"/>
          </p:nvPr>
        </p:nvSpPr>
        <p:spPr>
          <a:xfrm>
            <a:off x="585786" y="6269039"/>
            <a:ext cx="9144000"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4" name="Microsoft logo">
            <a:extLst>
              <a:ext uri="{FF2B5EF4-FFF2-40B4-BE49-F238E27FC236}">
                <a16:creationId xmlns:a16="http://schemas.microsoft.com/office/drawing/2014/main" id="{321B49DF-7331-4C16-BC27-8A88DFD2A8C5}"/>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5" name="Group 4">
              <a:extLst>
                <a:ext uri="{FF2B5EF4-FFF2-40B4-BE49-F238E27FC236}">
                  <a16:creationId xmlns:a16="http://schemas.microsoft.com/office/drawing/2014/main" id="{2D8AD1B7-4434-4B3A-B773-BA1A5A1F8AD8}"/>
                </a:ext>
              </a:extLst>
            </p:cNvPr>
            <p:cNvGrpSpPr/>
            <p:nvPr userDrawn="1"/>
          </p:nvGrpSpPr>
          <p:grpSpPr>
            <a:xfrm>
              <a:off x="10690833" y="6332298"/>
              <a:ext cx="918555" cy="180785"/>
              <a:chOff x="10690833" y="6332298"/>
              <a:chExt cx="918555" cy="180785"/>
            </a:xfrm>
          </p:grpSpPr>
          <p:sp>
            <p:nvSpPr>
              <p:cNvPr id="12" name="Freeform: Shape 11">
                <a:extLst>
                  <a:ext uri="{FF2B5EF4-FFF2-40B4-BE49-F238E27FC236}">
                    <a16:creationId xmlns:a16="http://schemas.microsoft.com/office/drawing/2014/main" id="{8D263E2A-D97C-4AC1-BCBE-3EA9C8FF6280}"/>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F96B2B2-9419-40DD-856E-FFC561C163B5}"/>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3334EEF2-23C3-4BF2-92DE-2C758E6A6D55}"/>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83411937-420C-4D84-9985-0D0635C2B361}"/>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6F1EBC4A-6ADB-4384-B157-1866CF1335AA}"/>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91BDF8B-A2F9-4C43-BED6-8B640A88AD87}"/>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E09D6173-54F6-4DBA-B0AB-CC2409AF4061}"/>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708C7B68-B688-41B2-B093-563003E6AA6D}"/>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A9146BC9-376F-4D05-B2BA-24C7542FF0DC}"/>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6" name="Group 5">
              <a:extLst>
                <a:ext uri="{FF2B5EF4-FFF2-40B4-BE49-F238E27FC236}">
                  <a16:creationId xmlns:a16="http://schemas.microsoft.com/office/drawing/2014/main" id="{62E5E881-3FB4-4FC6-8A2E-5D4D03AE7392}"/>
                </a:ext>
              </a:extLst>
            </p:cNvPr>
            <p:cNvGrpSpPr/>
            <p:nvPr userDrawn="1"/>
          </p:nvGrpSpPr>
          <p:grpSpPr>
            <a:xfrm>
              <a:off x="10338670" y="6289993"/>
              <a:ext cx="274255" cy="274320"/>
              <a:chOff x="1145381" y="1213104"/>
              <a:chExt cx="810768" cy="810959"/>
            </a:xfrm>
          </p:grpSpPr>
          <p:sp>
            <p:nvSpPr>
              <p:cNvPr id="7" name="Freeform: Shape 6">
                <a:extLst>
                  <a:ext uri="{FF2B5EF4-FFF2-40B4-BE49-F238E27FC236}">
                    <a16:creationId xmlns:a16="http://schemas.microsoft.com/office/drawing/2014/main" id="{0E9822CC-4F5E-43F8-B065-552194AAB75A}"/>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BEAA875C-D7FA-4026-954B-5E0A850C20BC}"/>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18CCC498-E954-4094-9B5E-8EDC3E55BE5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810C1C84-7452-4F60-85E1-C10A63D5EF11}"/>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70443288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userDrawn="1">
  <p:cSld name="Divider color2">
    <p:bg>
      <p:bgPr>
        <a:solidFill>
          <a:schemeClr val="accent4"/>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bg1"/>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3"/>
            <a:ext cx="9144000" cy="400110"/>
          </a:xfrm>
        </p:spPr>
        <p:txBody>
          <a:bodyPr>
            <a:noAutofit/>
          </a:bodyPr>
          <a:lstStyle>
            <a:lvl1pPr marL="0" indent="0">
              <a:buNone/>
              <a:defRPr sz="2600">
                <a:solidFill>
                  <a:schemeClr val="bg1"/>
                </a:solidFill>
              </a:defRPr>
            </a:lvl1pPr>
            <a:lvl2pPr marL="228556" indent="0">
              <a:buNone/>
              <a:defRPr/>
            </a:lvl2pPr>
          </a:lstStyle>
          <a:p>
            <a:pPr lvl="0"/>
            <a:r>
              <a:rPr lang="en-US"/>
              <a:t>Use sparingly as a breath or focus point</a:t>
            </a:r>
          </a:p>
        </p:txBody>
      </p:sp>
      <p:sp>
        <p:nvSpPr>
          <p:cNvPr id="21" name="Footnote">
            <a:extLst>
              <a:ext uri="{FF2B5EF4-FFF2-40B4-BE49-F238E27FC236}">
                <a16:creationId xmlns:a16="http://schemas.microsoft.com/office/drawing/2014/main" id="{77E1E2A5-1FA6-47C1-B4AE-515AFB409DF2}"/>
              </a:ext>
            </a:extLst>
          </p:cNvPr>
          <p:cNvSpPr>
            <a:spLocks noGrp="1"/>
          </p:cNvSpPr>
          <p:nvPr>
            <p:ph type="body" sz="quarter" idx="11" hasCustomPrompt="1"/>
          </p:nvPr>
        </p:nvSpPr>
        <p:spPr>
          <a:xfrm>
            <a:off x="585786" y="6269039"/>
            <a:ext cx="9144000"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Tree>
    <p:extLst>
      <p:ext uri="{BB962C8B-B14F-4D97-AF65-F5344CB8AC3E}">
        <p14:creationId xmlns:p14="http://schemas.microsoft.com/office/powerpoint/2010/main" val="40940035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Divider bright color2">
    <p:bg>
      <p:bgPr>
        <a:solidFill>
          <a:schemeClr val="accent5"/>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889504"/>
            <a:ext cx="9144000" cy="649224"/>
          </a:xfrm>
          <a:noFill/>
        </p:spPr>
        <p:txBody>
          <a:bodyPr lIns="0" tIns="0" rIns="0" bIns="0" anchor="b" anchorCtr="0">
            <a:noAutofit/>
          </a:bodyPr>
          <a:lstStyle>
            <a:lvl1pPr>
              <a:defRPr sz="4200" spc="-50" baseline="0">
                <a:solidFill>
                  <a:schemeClr val="accent3"/>
                </a:solidFill>
                <a:latin typeface="+mj-lt"/>
                <a:cs typeface="Segoe UI" panose="020B0502040204020203" pitchFamily="34" charset="0"/>
              </a:defRPr>
            </a:lvl1pPr>
          </a:lstStyle>
          <a:p>
            <a:r>
              <a:rPr lang="en-US"/>
              <a:t>Big bold point or quote here</a:t>
            </a:r>
          </a:p>
        </p:txBody>
      </p:sp>
      <p:sp>
        <p:nvSpPr>
          <p:cNvPr id="3" name="Text Placeholder 2">
            <a:extLst>
              <a:ext uri="{FF2B5EF4-FFF2-40B4-BE49-F238E27FC236}">
                <a16:creationId xmlns:a16="http://schemas.microsoft.com/office/drawing/2014/main" id="{AD4572A2-C2A0-44C0-B1DB-65C2566E5307}"/>
              </a:ext>
            </a:extLst>
          </p:cNvPr>
          <p:cNvSpPr>
            <a:spLocks noGrp="1"/>
          </p:cNvSpPr>
          <p:nvPr>
            <p:ph type="body" sz="quarter" idx="14" hasCustomPrompt="1"/>
          </p:nvPr>
        </p:nvSpPr>
        <p:spPr>
          <a:xfrm>
            <a:off x="584200" y="3959353"/>
            <a:ext cx="9144000" cy="400110"/>
          </a:xfrm>
        </p:spPr>
        <p:txBody>
          <a:bodyPr>
            <a:noAutofit/>
          </a:bodyPr>
          <a:lstStyle>
            <a:lvl1pPr marL="0" indent="0">
              <a:buNone/>
              <a:defRPr sz="2600">
                <a:solidFill>
                  <a:schemeClr val="tx1"/>
                </a:solidFill>
              </a:defRPr>
            </a:lvl1pPr>
            <a:lvl2pPr marL="228556" indent="0">
              <a:buNone/>
              <a:defRPr/>
            </a:lvl2pPr>
          </a:lstStyle>
          <a:p>
            <a:pPr lvl="0"/>
            <a:r>
              <a:rPr lang="en-US"/>
              <a:t>Use sparingly as a breath or focus point</a:t>
            </a:r>
          </a:p>
        </p:txBody>
      </p:sp>
      <p:sp>
        <p:nvSpPr>
          <p:cNvPr id="4" name="Footnote">
            <a:extLst>
              <a:ext uri="{FF2B5EF4-FFF2-40B4-BE49-F238E27FC236}">
                <a16:creationId xmlns:a16="http://schemas.microsoft.com/office/drawing/2014/main" id="{F1631C84-9CE3-426D-B3A3-04E4033750FA}"/>
              </a:ext>
            </a:extLst>
          </p:cNvPr>
          <p:cNvSpPr>
            <a:spLocks noGrp="1"/>
          </p:cNvSpPr>
          <p:nvPr>
            <p:ph type="body" sz="quarter" idx="11" hasCustomPrompt="1"/>
          </p:nvPr>
        </p:nvSpPr>
        <p:spPr>
          <a:xfrm>
            <a:off x="585786" y="6269039"/>
            <a:ext cx="9144000" cy="295275"/>
          </a:xfrm>
        </p:spPr>
        <p:txBody>
          <a:bodyPr anchor="b">
            <a:noAutofit/>
          </a:bodyPr>
          <a:lstStyle>
            <a:lvl1pPr marL="0" indent="0">
              <a:spcBef>
                <a:spcPts val="0"/>
              </a:spcBef>
              <a:buNone/>
              <a:defRPr sz="800" baseline="0">
                <a:solidFill>
                  <a:schemeClr val="tx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Tree>
    <p:extLst>
      <p:ext uri="{BB962C8B-B14F-4D97-AF65-F5344CB8AC3E}">
        <p14:creationId xmlns:p14="http://schemas.microsoft.com/office/powerpoint/2010/main" val="126762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Top horizontal photo color2">
    <p:bg>
      <p:bgPr>
        <a:solidFill>
          <a:schemeClr val="accent3"/>
        </a:solidFill>
        <a:effectLst/>
      </p:bgPr>
    </p:bg>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p:nvPr>
        </p:nvSpPr>
        <p:spPr bwMode="gray">
          <a:xfrm>
            <a:off x="0" y="1"/>
            <a:ext cx="12192000" cy="4572000"/>
          </a:xfrm>
          <a:blipFill>
            <a:blip r:embed="rId2"/>
            <a:stretch>
              <a:fillRect/>
            </a:stretch>
          </a:blipFill>
        </p:spPr>
        <p:txBody>
          <a:bodyPr vert="horz" wrap="square" lIns="0" tIns="1645920" rIns="0" bIns="0" rtlCol="0" anchor="t" anchorCtr="0">
            <a:noAutofit/>
          </a:bodyPr>
          <a:lstStyle>
            <a:lvl1pPr marL="0" indent="0" algn="ctr">
              <a:buNone/>
              <a:defRPr lang="en-US" sz="2400" b="0" dirty="0">
                <a:solidFill>
                  <a:srgbClr val="FFFFFF"/>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7"/>
            <a:ext cx="11018520" cy="553998"/>
          </a:xfrm>
        </p:spPr>
        <p:txBody>
          <a:bodyPr anchor="ctr">
            <a:noAutofit/>
          </a:bodyPr>
          <a:lstStyle>
            <a:lvl1pPr algn="l">
              <a:defRPr baseline="0">
                <a:solidFill>
                  <a:schemeClr val="accent5"/>
                </a:solidFill>
              </a:defRPr>
            </a:lvl1pPr>
          </a:lstStyle>
          <a:p>
            <a:r>
              <a:rPr lang="en-US"/>
              <a:t>Click to edit Master title style</a:t>
            </a:r>
          </a:p>
        </p:txBody>
      </p:sp>
      <p:sp>
        <p:nvSpPr>
          <p:cNvPr id="5" name="Text Placeholder 4">
            <a:extLst>
              <a:ext uri="{FF2B5EF4-FFF2-40B4-BE49-F238E27FC236}">
                <a16:creationId xmlns:a16="http://schemas.microsoft.com/office/drawing/2014/main" id="{C2CB3B9F-80C6-4EF4-8575-ADF078293D92}"/>
              </a:ext>
            </a:extLst>
          </p:cNvPr>
          <p:cNvSpPr>
            <a:spLocks noGrp="1"/>
          </p:cNvSpPr>
          <p:nvPr>
            <p:ph type="body" sz="quarter" idx="12" hasCustomPrompt="1"/>
          </p:nvPr>
        </p:nvSpPr>
        <p:spPr>
          <a:xfrm>
            <a:off x="585216" y="5852160"/>
            <a:ext cx="11024172" cy="416878"/>
          </a:xfrm>
          <a:noFill/>
        </p:spPr>
        <p:txBody>
          <a:bodyPr wrap="square" lIns="0" tIns="0" rIns="0" bIns="0">
            <a:noAutofit/>
          </a:bodyPr>
          <a:lstStyle>
            <a:lvl1pPr marL="0" indent="0">
              <a:spcBef>
                <a:spcPts val="0"/>
              </a:spcBef>
              <a:buNone/>
              <a:defRPr sz="2600" spc="0" baseline="0">
                <a:solidFill>
                  <a:schemeClr val="bg1"/>
                </a:solidFill>
                <a:latin typeface="+mn-lt"/>
                <a:cs typeface="Segoe UI" panose="020B0502040204020203" pitchFamily="34" charset="0"/>
              </a:defRPr>
            </a:lvl1pPr>
          </a:lstStyle>
          <a:p>
            <a:pPr lvl="0"/>
            <a:r>
              <a:rPr lang="en-US"/>
              <a:t>Subtitle</a:t>
            </a:r>
          </a:p>
        </p:txBody>
      </p:sp>
      <p:grpSp>
        <p:nvGrpSpPr>
          <p:cNvPr id="22" name="Microsoft logo">
            <a:extLst>
              <a:ext uri="{FF2B5EF4-FFF2-40B4-BE49-F238E27FC236}">
                <a16:creationId xmlns:a16="http://schemas.microsoft.com/office/drawing/2014/main" id="{7E8CE4E5-94FE-40C9-A7E2-8FD3578C5D1B}"/>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23" name="Group 22">
              <a:extLst>
                <a:ext uri="{FF2B5EF4-FFF2-40B4-BE49-F238E27FC236}">
                  <a16:creationId xmlns:a16="http://schemas.microsoft.com/office/drawing/2014/main" id="{BF2FA2D9-FCF3-475B-A5E2-C40F74AD356B}"/>
                </a:ext>
              </a:extLst>
            </p:cNvPr>
            <p:cNvGrpSpPr/>
            <p:nvPr userDrawn="1"/>
          </p:nvGrpSpPr>
          <p:grpSpPr>
            <a:xfrm>
              <a:off x="10690833" y="6332298"/>
              <a:ext cx="918555" cy="180785"/>
              <a:chOff x="10690833" y="6332298"/>
              <a:chExt cx="918555" cy="180785"/>
            </a:xfrm>
          </p:grpSpPr>
          <p:sp>
            <p:nvSpPr>
              <p:cNvPr id="29" name="Freeform: Shape 28">
                <a:extLst>
                  <a:ext uri="{FF2B5EF4-FFF2-40B4-BE49-F238E27FC236}">
                    <a16:creationId xmlns:a16="http://schemas.microsoft.com/office/drawing/2014/main" id="{ED5B3625-E46B-42E4-9DB4-2F858BB4757D}"/>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70FBDEF4-21D6-4692-A317-F67F8677DF5F}"/>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1D84DE1D-A2BF-41CF-8D00-A9E90D898E72}"/>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B6BFF10E-C5FC-470D-B765-BCB8CFC7C79A}"/>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E921451E-45A4-4632-88F5-A6F80D6C6255}"/>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FBF8EFCA-BD03-4E64-BB54-CF9D8DA3DBC8}"/>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643DAA4E-E5A1-4870-8AC8-AC31A8EAC45B}"/>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E5EA02BA-942C-4E93-94B1-765E4B10670B}"/>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3AC20A19-AB0D-413B-BDC9-50996B79887E}"/>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24" name="Group 23">
              <a:extLst>
                <a:ext uri="{FF2B5EF4-FFF2-40B4-BE49-F238E27FC236}">
                  <a16:creationId xmlns:a16="http://schemas.microsoft.com/office/drawing/2014/main" id="{20BC34D7-DA91-45D7-B4F4-CC5F5D76B5D1}"/>
                </a:ext>
              </a:extLst>
            </p:cNvPr>
            <p:cNvGrpSpPr/>
            <p:nvPr userDrawn="1"/>
          </p:nvGrpSpPr>
          <p:grpSpPr>
            <a:xfrm>
              <a:off x="10338670" y="6289993"/>
              <a:ext cx="274255" cy="274320"/>
              <a:chOff x="1145381" y="1213104"/>
              <a:chExt cx="810768" cy="810959"/>
            </a:xfrm>
          </p:grpSpPr>
          <p:sp>
            <p:nvSpPr>
              <p:cNvPr id="25" name="Freeform: Shape 24">
                <a:extLst>
                  <a:ext uri="{FF2B5EF4-FFF2-40B4-BE49-F238E27FC236}">
                    <a16:creationId xmlns:a16="http://schemas.microsoft.com/office/drawing/2014/main" id="{46C3B96A-48E4-4896-B463-F40C8643EB5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6" name="Freeform: Shape 25">
                <a:extLst>
                  <a:ext uri="{FF2B5EF4-FFF2-40B4-BE49-F238E27FC236}">
                    <a16:creationId xmlns:a16="http://schemas.microsoft.com/office/drawing/2014/main" id="{E8F488E7-4430-459E-9052-9E301DE0CFB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0937557E-913C-4A39-97C2-1ABE29C04881}"/>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21171F99-A6F3-431A-8B86-3E096291304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350008662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Agenda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5216" y="2428216"/>
            <a:ext cx="4170934" cy="1107996"/>
          </a:xfrm>
        </p:spPr>
        <p:txBody>
          <a:bodyPr anchor="b" anchorCtr="0">
            <a:noAutofit/>
          </a:bodyPr>
          <a:lstStyle>
            <a:lvl1pPr>
              <a:defRPr>
                <a:solidFill>
                  <a:schemeClr val="accent1"/>
                </a:solidFill>
              </a:defRPr>
            </a:lvl1pPr>
          </a:lstStyle>
          <a:p>
            <a:r>
              <a:rPr lang="en-US"/>
              <a:t>Slide title</a:t>
            </a:r>
            <a:br>
              <a:rPr lang="en-US"/>
            </a:br>
            <a:r>
              <a:rPr lang="en-US"/>
              <a:t>placeholder</a:t>
            </a:r>
          </a:p>
        </p:txBody>
      </p:sp>
      <p:sp>
        <p:nvSpPr>
          <p:cNvPr id="18" name="Text Placeholder 4">
            <a:extLst>
              <a:ext uri="{FF2B5EF4-FFF2-40B4-BE49-F238E27FC236}">
                <a16:creationId xmlns:a16="http://schemas.microsoft.com/office/drawing/2014/main" id="{31D8190E-066F-4D1D-A119-5E11E927E7C9}"/>
              </a:ext>
            </a:extLst>
          </p:cNvPr>
          <p:cNvSpPr>
            <a:spLocks noGrp="1"/>
          </p:cNvSpPr>
          <p:nvPr>
            <p:ph type="body" sz="quarter" idx="12" hasCustomPrompt="1"/>
          </p:nvPr>
        </p:nvSpPr>
        <p:spPr>
          <a:xfrm>
            <a:off x="582042" y="3962400"/>
            <a:ext cx="4174108"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a:t>
            </a:r>
          </a:p>
        </p:txBody>
      </p:sp>
      <p:sp>
        <p:nvSpPr>
          <p:cNvPr id="5" name="Rectangle 4">
            <a:extLst>
              <a:ext uri="{FF2B5EF4-FFF2-40B4-BE49-F238E27FC236}">
                <a16:creationId xmlns:a16="http://schemas.microsoft.com/office/drawing/2014/main" id="{919288C7-3EA5-46EF-8EAD-F79E3AF45E97}"/>
              </a:ext>
              <a:ext uri="{C183D7F6-B498-43B3-948B-1728B52AA6E4}">
                <adec:decorative xmlns:adec="http://schemas.microsoft.com/office/drawing/2017/decorative" val="1"/>
              </a:ext>
            </a:extLst>
          </p:cNvPr>
          <p:cNvSpPr/>
          <p:nvPr userDrawn="1"/>
        </p:nvSpPr>
        <p:spPr bwMode="auto">
          <a:xfrm>
            <a:off x="5334447" y="0"/>
            <a:ext cx="6857552"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7" name="Text Placeholder 3">
            <a:extLst>
              <a:ext uri="{FF2B5EF4-FFF2-40B4-BE49-F238E27FC236}">
                <a16:creationId xmlns:a16="http://schemas.microsoft.com/office/drawing/2014/main" id="{FEA78805-1B96-403E-B0F6-B6252395AC78}"/>
              </a:ext>
            </a:extLst>
          </p:cNvPr>
          <p:cNvSpPr>
            <a:spLocks noGrp="1"/>
          </p:cNvSpPr>
          <p:nvPr>
            <p:ph type="body" sz="quarter" idx="19" hasCustomPrompt="1"/>
          </p:nvPr>
        </p:nvSpPr>
        <p:spPr bwMode="gray">
          <a:xfrm>
            <a:off x="5916168" y="585788"/>
            <a:ext cx="5693220" cy="5394960"/>
          </a:xfrm>
        </p:spPr>
        <p:txBody>
          <a:bodyPr tIns="0" bIns="0" anchor="ctr" anchorCtr="0">
            <a:noAutofit/>
          </a:bodyPr>
          <a:lstStyle>
            <a:lvl1pPr marL="457112" marR="0" indent="-457112" algn="l" defTabSz="932563" rtl="0" eaLnBrk="1" fontAlgn="auto" latinLnBrk="0" hangingPunct="1">
              <a:lnSpc>
                <a:spcPct val="100000"/>
              </a:lnSpc>
              <a:spcBef>
                <a:spcPts val="0"/>
              </a:spcBef>
              <a:spcAft>
                <a:spcPts val="2400"/>
              </a:spcAft>
              <a:buClr>
                <a:schemeClr val="accent2"/>
              </a:buClr>
              <a:buSzPct val="100000"/>
              <a:buFont typeface="+mj-lt"/>
              <a:buAutoNum type="arabicPeriod"/>
              <a:tabLst/>
              <a:defRPr sz="2600">
                <a:solidFill>
                  <a:schemeClr val="bg1"/>
                </a:solidFill>
              </a:defRPr>
            </a:lvl1pPr>
            <a:lvl2pPr marL="228556" indent="0">
              <a:lnSpc>
                <a:spcPct val="90000"/>
              </a:lnSpc>
              <a:spcBef>
                <a:spcPts val="3000"/>
              </a:spcBef>
              <a:buNone/>
              <a:defRPr>
                <a:solidFill>
                  <a:schemeClr val="bg1"/>
                </a:solidFill>
              </a:defRPr>
            </a:lvl2pPr>
            <a:lvl3pPr marL="457112" indent="0">
              <a:buNone/>
              <a:defRPr>
                <a:solidFill>
                  <a:schemeClr val="bg1"/>
                </a:solidFill>
              </a:defRPr>
            </a:lvl3pPr>
            <a:lvl4pPr marL="661861" indent="0">
              <a:buNone/>
              <a:defRPr>
                <a:solidFill>
                  <a:schemeClr val="bg1"/>
                </a:solidFill>
              </a:defRPr>
            </a:lvl4pPr>
            <a:lvl5pPr marL="855499" indent="0">
              <a:buNone/>
              <a:defRPr>
                <a:solidFill>
                  <a:schemeClr val="bg1"/>
                </a:solidFill>
              </a:defRPr>
            </a:lvl5pPr>
          </a:lstStyle>
          <a:p>
            <a:pPr lvl="0"/>
            <a:r>
              <a:rPr lang="en-US"/>
              <a:t>Edit Master text styles</a:t>
            </a:r>
          </a:p>
        </p:txBody>
      </p:sp>
      <p:grpSp>
        <p:nvGrpSpPr>
          <p:cNvPr id="19" name="Microsoft logo">
            <a:extLst>
              <a:ext uri="{FF2B5EF4-FFF2-40B4-BE49-F238E27FC236}">
                <a16:creationId xmlns:a16="http://schemas.microsoft.com/office/drawing/2014/main" id="{1A13225E-DD93-4270-A928-E33FF0CB72F4}"/>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20" name="Group 19">
              <a:extLst>
                <a:ext uri="{FF2B5EF4-FFF2-40B4-BE49-F238E27FC236}">
                  <a16:creationId xmlns:a16="http://schemas.microsoft.com/office/drawing/2014/main" id="{7013AC73-2EA4-44FA-B8CF-3CFFAEF422EE}"/>
                </a:ext>
              </a:extLst>
            </p:cNvPr>
            <p:cNvGrpSpPr/>
            <p:nvPr userDrawn="1"/>
          </p:nvGrpSpPr>
          <p:grpSpPr>
            <a:xfrm>
              <a:off x="10690833" y="6332298"/>
              <a:ext cx="918555" cy="180785"/>
              <a:chOff x="10690833" y="6332298"/>
              <a:chExt cx="918555" cy="180785"/>
            </a:xfrm>
          </p:grpSpPr>
          <p:sp>
            <p:nvSpPr>
              <p:cNvPr id="26" name="Freeform: Shape 25">
                <a:extLst>
                  <a:ext uri="{FF2B5EF4-FFF2-40B4-BE49-F238E27FC236}">
                    <a16:creationId xmlns:a16="http://schemas.microsoft.com/office/drawing/2014/main" id="{1CDE3969-79E8-40E6-83B6-6774D40C6218}"/>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1FF7E030-30B4-4AC9-B67C-79E25F8282F3}"/>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CA2F003F-0616-46B1-96DE-0873309E629B}"/>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48EB64F7-4984-4085-9DD1-2FE819198DEC}"/>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5372D150-294B-4D44-8D75-B0BD28C744D8}"/>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00E40C93-3863-4196-BE8D-5D84CEBCA80E}"/>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83A87844-D357-4AB3-BB84-2AA93C82AA7B}"/>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31CFD55F-31E9-45EA-9186-861D56C291C7}"/>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D0DF79DE-DC61-4CF8-AB56-8D210252EDAA}"/>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21" name="Group 20">
              <a:extLst>
                <a:ext uri="{FF2B5EF4-FFF2-40B4-BE49-F238E27FC236}">
                  <a16:creationId xmlns:a16="http://schemas.microsoft.com/office/drawing/2014/main" id="{449657C2-6AD7-4C12-8464-080E1848AB11}"/>
                </a:ext>
              </a:extLst>
            </p:cNvPr>
            <p:cNvGrpSpPr/>
            <p:nvPr userDrawn="1"/>
          </p:nvGrpSpPr>
          <p:grpSpPr>
            <a:xfrm>
              <a:off x="10338670" y="6289993"/>
              <a:ext cx="274255" cy="274320"/>
              <a:chOff x="1145381" y="1213104"/>
              <a:chExt cx="810768" cy="810959"/>
            </a:xfrm>
          </p:grpSpPr>
          <p:sp>
            <p:nvSpPr>
              <p:cNvPr id="22" name="Freeform: Shape 21">
                <a:extLst>
                  <a:ext uri="{FF2B5EF4-FFF2-40B4-BE49-F238E27FC236}">
                    <a16:creationId xmlns:a16="http://schemas.microsoft.com/office/drawing/2014/main" id="{2319D01F-894E-4A39-911A-38823C0401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FCDBEBA2-2C4A-47BC-85A3-186023C882A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E457F02F-A78B-4AB9-B714-F2D24C996C38}"/>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130AB77-7413-4DEB-BE61-04CB9AFBEBD7}"/>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3647276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Side by side color">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oAutofit/>
          </a:bodyP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noAutofit/>
          </a:bodyPr>
          <a:lstStyle>
            <a:lvl1pPr marL="0" indent="0">
              <a:spcAft>
                <a:spcPts val="1200"/>
              </a:spcAft>
              <a:buNone/>
              <a:defRPr sz="2800"/>
            </a:lvl1pPr>
            <a:lvl2pPr marL="228556" indent="0">
              <a:buNone/>
              <a:defRPr/>
            </a:lvl2pPr>
          </a:lstStyle>
          <a:p>
            <a:pPr lvl="0"/>
            <a:r>
              <a:rPr lang="en-US"/>
              <a:t>Click to edit Master text styles</a:t>
            </a:r>
          </a:p>
        </p:txBody>
      </p:sp>
      <p:grpSp>
        <p:nvGrpSpPr>
          <p:cNvPr id="6" name="Microsoft logo">
            <a:extLst>
              <a:ext uri="{FF2B5EF4-FFF2-40B4-BE49-F238E27FC236}">
                <a16:creationId xmlns:a16="http://schemas.microsoft.com/office/drawing/2014/main" id="{BBEFAF38-3482-4A38-96DE-6A452F718D2A}"/>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7" name="Group 6">
              <a:extLst>
                <a:ext uri="{FF2B5EF4-FFF2-40B4-BE49-F238E27FC236}">
                  <a16:creationId xmlns:a16="http://schemas.microsoft.com/office/drawing/2014/main" id="{05FF5FF1-284E-4923-BA61-D96046087654}"/>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F16E629B-1DF4-4ED6-B47F-6BA7410A2E73}"/>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31B9F306-EA57-493D-8017-1DDA066CE09B}"/>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F84068DB-764C-43F1-813B-2E97978A8B61}"/>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01B6C0AE-C5B2-4A68-B61F-7353439AF4B9}"/>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CCD3BD74-064C-42F1-94FB-D16EBFB516F3}"/>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94E0C573-E1FA-4EE9-8827-0099AEB45109}"/>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125CFD9F-1DA9-4B6A-9695-F5A50475BCB6}"/>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6BBEEEA1-D1BB-4B78-9E8E-DFC8C8B3423C}"/>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BF06F68B-5DAE-4787-863C-2088F190D3E7}"/>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8BDAA026-64BB-488F-80CA-4A2F2DB5CCC8}"/>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4B10F041-9548-42C3-A0A0-7BCFC18BF24E}"/>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49B342BB-288E-4A49-B0B1-5B96804BE24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BD8197EE-1A49-4689-B88B-DD8D7D493782}"/>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CDCA1B30-04AB-4F41-9BBF-11B94D06E012}"/>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6419444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Agenda white">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1"/>
            <a:ext cx="3468956" cy="3963193"/>
          </a:xfrm>
        </p:spPr>
        <p:txBody>
          <a:bodyPr>
            <a:noAutofit/>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9"/>
            <a:ext cx="6961188" cy="3821999"/>
          </a:xfrm>
        </p:spPr>
        <p:txBody>
          <a:bodyPr>
            <a:noAutofit/>
          </a:bodyPr>
          <a:lstStyle>
            <a:lvl1pPr marL="0" indent="0">
              <a:spcAft>
                <a:spcPts val="1200"/>
              </a:spcAft>
              <a:buNone/>
              <a:defRPr sz="2400"/>
            </a:lvl1pPr>
            <a:lvl2pPr marL="228556" indent="0">
              <a:buNone/>
              <a:defRPr/>
            </a:lvl2pPr>
          </a:lstStyle>
          <a:p>
            <a:pPr lvl="0"/>
            <a:r>
              <a:rPr lang="en-US"/>
              <a:t>Click to edit Master text styles</a:t>
            </a:r>
          </a:p>
        </p:txBody>
      </p:sp>
      <p:grpSp>
        <p:nvGrpSpPr>
          <p:cNvPr id="4" name="Microsoft logo">
            <a:extLst>
              <a:ext uri="{FF2B5EF4-FFF2-40B4-BE49-F238E27FC236}">
                <a16:creationId xmlns:a16="http://schemas.microsoft.com/office/drawing/2014/main" id="{C968A273-544A-459E-AE9C-042C905EA01A}"/>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5" name="Group 4">
              <a:extLst>
                <a:ext uri="{FF2B5EF4-FFF2-40B4-BE49-F238E27FC236}">
                  <a16:creationId xmlns:a16="http://schemas.microsoft.com/office/drawing/2014/main" id="{C43E4E40-B05C-4D8C-84AA-0A3A4707B3E4}"/>
                </a:ext>
              </a:extLst>
            </p:cNvPr>
            <p:cNvGrpSpPr/>
            <p:nvPr userDrawn="1"/>
          </p:nvGrpSpPr>
          <p:grpSpPr>
            <a:xfrm>
              <a:off x="2186464" y="1338168"/>
              <a:ext cx="2715482" cy="534447"/>
              <a:chOff x="2186464" y="1338168"/>
              <a:chExt cx="2715482" cy="534447"/>
            </a:xfrm>
          </p:grpSpPr>
          <p:sp>
            <p:nvSpPr>
              <p:cNvPr id="12" name="Freeform: Shape 11">
                <a:extLst>
                  <a:ext uri="{FF2B5EF4-FFF2-40B4-BE49-F238E27FC236}">
                    <a16:creationId xmlns:a16="http://schemas.microsoft.com/office/drawing/2014/main" id="{161509B9-72C7-4B6F-B772-4F8D488A84DF}"/>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05BD4D7E-C3BF-4727-A3A6-EDBA305570BA}"/>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DCBCD9A1-93CE-41AD-B9BF-0A71EBCD92CC}"/>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A6F53018-CFFD-474D-8464-978E32658BD7}"/>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B216F6ED-8B18-4427-A636-7FB4F6F28F94}"/>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6152C06B-0422-46E9-8E66-3790B8CFE183}"/>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8D7632F5-EBD3-4FC5-BC8D-30F582AAD447}"/>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DED1D41F-F238-4DE0-BF5D-BE6979DFC8E5}"/>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86E60F77-C4D0-4B28-AF10-13B01616C295}"/>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6" name="Group 5">
              <a:extLst>
                <a:ext uri="{FF2B5EF4-FFF2-40B4-BE49-F238E27FC236}">
                  <a16:creationId xmlns:a16="http://schemas.microsoft.com/office/drawing/2014/main" id="{91337721-15A1-4524-8B26-52C7E7597CC9}"/>
                </a:ext>
              </a:extLst>
            </p:cNvPr>
            <p:cNvGrpSpPr/>
            <p:nvPr userDrawn="1"/>
          </p:nvGrpSpPr>
          <p:grpSpPr>
            <a:xfrm>
              <a:off x="1145381" y="1213104"/>
              <a:ext cx="810768" cy="810959"/>
              <a:chOff x="1145381" y="1213104"/>
              <a:chExt cx="810768" cy="810959"/>
            </a:xfrm>
          </p:grpSpPr>
          <p:sp>
            <p:nvSpPr>
              <p:cNvPr id="8" name="Freeform: Shape 7">
                <a:extLst>
                  <a:ext uri="{FF2B5EF4-FFF2-40B4-BE49-F238E27FC236}">
                    <a16:creationId xmlns:a16="http://schemas.microsoft.com/office/drawing/2014/main" id="{9EFC7516-DE66-47F8-A4F3-E813A46EC615}"/>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1F997456-0B7F-4C09-B413-A756B6434EC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88FF701D-B7CB-4110-8AFF-7537B794C366}"/>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D0E1F7CE-BAE6-427B-B6A3-0DF56D3AF134}"/>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2894719416"/>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585788"/>
            <a:ext cx="3182027" cy="5683250"/>
          </a:xfrm>
        </p:spPr>
        <p:txBody>
          <a:bodyPr anchor="ctr">
            <a:noAutofit/>
          </a:bodyP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9"/>
            <a:ext cx="6667500" cy="5683249"/>
          </a:xfrm>
        </p:spPr>
        <p:txBody>
          <a:bodyPr anchor="ctr">
            <a:noAutofit/>
          </a:bodyPr>
          <a:lstStyle>
            <a:lvl1pPr marL="0" indent="0">
              <a:buNone/>
              <a:defRPr/>
            </a:lvl1pPr>
          </a:lstStyle>
          <a:p>
            <a:pPr lvl="0"/>
            <a:r>
              <a:rPr lang="en-US"/>
              <a:t>Click to edit Master text styles</a:t>
            </a:r>
          </a:p>
        </p:txBody>
      </p:sp>
      <p:grpSp>
        <p:nvGrpSpPr>
          <p:cNvPr id="4" name="Microsoft logo">
            <a:extLst>
              <a:ext uri="{FF2B5EF4-FFF2-40B4-BE49-F238E27FC236}">
                <a16:creationId xmlns:a16="http://schemas.microsoft.com/office/drawing/2014/main" id="{ECE381B5-61EC-4556-B530-671F6342C77B}"/>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5" name="Group 4">
              <a:extLst>
                <a:ext uri="{FF2B5EF4-FFF2-40B4-BE49-F238E27FC236}">
                  <a16:creationId xmlns:a16="http://schemas.microsoft.com/office/drawing/2014/main" id="{350F6D63-1564-40FB-AE7E-7A7F44F83632}"/>
                </a:ext>
              </a:extLst>
            </p:cNvPr>
            <p:cNvGrpSpPr/>
            <p:nvPr userDrawn="1"/>
          </p:nvGrpSpPr>
          <p:grpSpPr>
            <a:xfrm>
              <a:off x="2186464" y="1338168"/>
              <a:ext cx="2715482" cy="534447"/>
              <a:chOff x="2186464" y="1338168"/>
              <a:chExt cx="2715482" cy="534447"/>
            </a:xfrm>
          </p:grpSpPr>
          <p:sp>
            <p:nvSpPr>
              <p:cNvPr id="11" name="Freeform: Shape 10">
                <a:extLst>
                  <a:ext uri="{FF2B5EF4-FFF2-40B4-BE49-F238E27FC236}">
                    <a16:creationId xmlns:a16="http://schemas.microsoft.com/office/drawing/2014/main" id="{AC31717D-48D3-4B81-9309-4DD3CAE61D08}"/>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F4F26F07-49B9-491D-A9B2-67C745558732}"/>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AAE5058F-847A-4C91-AB5A-46E9C727D3B0}"/>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167188FD-FAD0-473F-8BAD-038D96D207FC}"/>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59D3E3D2-83A2-4836-A226-E38DF9B138F9}"/>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AC8A98AB-671C-4896-96E7-27B0BD0BBEAA}"/>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88E3A853-7CED-4B15-A9CC-8CE9D5189D4D}"/>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19257EF5-3997-49B2-9F31-22E60828ED83}"/>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38276669-3331-4C95-B09D-603D6C138BEE}"/>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6" name="Group 5">
              <a:extLst>
                <a:ext uri="{FF2B5EF4-FFF2-40B4-BE49-F238E27FC236}">
                  <a16:creationId xmlns:a16="http://schemas.microsoft.com/office/drawing/2014/main" id="{4CBF95CE-FF6D-4BB7-8D8B-FD56473FF4F4}"/>
                </a:ext>
              </a:extLst>
            </p:cNvPr>
            <p:cNvGrpSpPr/>
            <p:nvPr userDrawn="1"/>
          </p:nvGrpSpPr>
          <p:grpSpPr>
            <a:xfrm>
              <a:off x="1145381" y="1213104"/>
              <a:ext cx="810768" cy="810959"/>
              <a:chOff x="1145381" y="1213104"/>
              <a:chExt cx="810768" cy="810959"/>
            </a:xfrm>
          </p:grpSpPr>
          <p:sp>
            <p:nvSpPr>
              <p:cNvPr id="7" name="Freeform: Shape 6">
                <a:extLst>
                  <a:ext uri="{FF2B5EF4-FFF2-40B4-BE49-F238E27FC236}">
                    <a16:creationId xmlns:a16="http://schemas.microsoft.com/office/drawing/2014/main" id="{38573D11-CECB-48A3-A23C-2FECFC3E0FA1}"/>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B49CACFB-57C4-4AB5-A190-07E5A68D8EF2}"/>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4C6F1F0C-0F24-4902-83D2-211D92622965}"/>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DE57FFC7-7898-4729-8CDA-8B919012A8FA}"/>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363296452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oAutofit/>
          </a:bodyP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noAutofit/>
          </a:bodyPr>
          <a:lstStyle>
            <a:lvl1pPr marL="0" indent="0">
              <a:spcAft>
                <a:spcPts val="1200"/>
              </a:spcAft>
              <a:buNone/>
              <a:defRPr sz="2800"/>
            </a:lvl1pPr>
            <a:lvl2pPr marL="228556" indent="0">
              <a:buNone/>
              <a:defRPr/>
            </a:lvl2pPr>
          </a:lstStyle>
          <a:p>
            <a:pPr lvl="0"/>
            <a:r>
              <a:rPr lang="en-US"/>
              <a:t>Click to edit Master text styles</a:t>
            </a:r>
          </a:p>
        </p:txBody>
      </p:sp>
      <p:grpSp>
        <p:nvGrpSpPr>
          <p:cNvPr id="6" name="Microsoft logo">
            <a:extLst>
              <a:ext uri="{FF2B5EF4-FFF2-40B4-BE49-F238E27FC236}">
                <a16:creationId xmlns:a16="http://schemas.microsoft.com/office/drawing/2014/main" id="{39D1CC2B-2C04-4653-ACB6-FAAA814805DD}"/>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7" name="Group 6">
              <a:extLst>
                <a:ext uri="{FF2B5EF4-FFF2-40B4-BE49-F238E27FC236}">
                  <a16:creationId xmlns:a16="http://schemas.microsoft.com/office/drawing/2014/main" id="{068B2D3F-20C6-4D9F-A858-CB36039FC8BC}"/>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EFC9A098-6468-40EC-8336-DD64769D972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AF7ECB21-70FA-40A6-B704-4C12A92CDD17}"/>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37962906-AF98-41CD-8CEC-E2994496E3F3}"/>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FC8E7CEC-C571-4F1A-844C-B709254B2810}"/>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8B1029A0-C159-4D57-B939-33C79949E010}"/>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E48AB67D-466E-477E-B85D-EB4DD83FA57E}"/>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90C1B0F1-9257-48E4-B100-72767CAE48AF}"/>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20DEAB51-9299-42A5-967A-6B1E6293227B}"/>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0824526A-D4BC-459D-B21F-FD7DBA432A92}"/>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F64046B0-E0BC-467C-BD05-6D836DEA9298}"/>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95E24BB3-D9A7-4C08-B996-910DDD381627}"/>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9BE7C78B-4603-4E57-950D-E3052D4264E1}"/>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905CA53C-B51B-4733-8CE1-58B5DD334EE6}"/>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E24053DF-B740-4F98-90DD-5E5264C0DCDB}"/>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308998757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Agenda color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5216" y="2428216"/>
            <a:ext cx="4170934" cy="1107996"/>
          </a:xfrm>
        </p:spPr>
        <p:txBody>
          <a:bodyPr anchor="b" anchorCtr="0">
            <a:noAutofit/>
          </a:bodyPr>
          <a:lstStyle>
            <a:lvl1pPr>
              <a:defRPr>
                <a:solidFill>
                  <a:schemeClr val="accent4"/>
                </a:solidFill>
              </a:defRPr>
            </a:lvl1pPr>
          </a:lstStyle>
          <a:p>
            <a:r>
              <a:rPr lang="en-US"/>
              <a:t>Slide title</a:t>
            </a:r>
            <a:br>
              <a:rPr lang="en-US"/>
            </a:br>
            <a:r>
              <a:rPr lang="en-US"/>
              <a:t>placeholder</a:t>
            </a:r>
          </a:p>
        </p:txBody>
      </p:sp>
      <p:sp>
        <p:nvSpPr>
          <p:cNvPr id="5" name="Rectangle 4">
            <a:extLst>
              <a:ext uri="{FF2B5EF4-FFF2-40B4-BE49-F238E27FC236}">
                <a16:creationId xmlns:a16="http://schemas.microsoft.com/office/drawing/2014/main" id="{919288C7-3EA5-46EF-8EAD-F79E3AF45E97}"/>
              </a:ext>
              <a:ext uri="{C183D7F6-B498-43B3-948B-1728B52AA6E4}">
                <adec:decorative xmlns:adec="http://schemas.microsoft.com/office/drawing/2017/decorative" val="1"/>
              </a:ext>
            </a:extLst>
          </p:cNvPr>
          <p:cNvSpPr/>
          <p:nvPr userDrawn="1"/>
        </p:nvSpPr>
        <p:spPr bwMode="auto">
          <a:xfrm>
            <a:off x="5334447" y="0"/>
            <a:ext cx="6857552"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8" name="Text Placeholder 4">
            <a:extLst>
              <a:ext uri="{FF2B5EF4-FFF2-40B4-BE49-F238E27FC236}">
                <a16:creationId xmlns:a16="http://schemas.microsoft.com/office/drawing/2014/main" id="{31D8190E-066F-4D1D-A119-5E11E927E7C9}"/>
              </a:ext>
            </a:extLst>
          </p:cNvPr>
          <p:cNvSpPr>
            <a:spLocks noGrp="1"/>
          </p:cNvSpPr>
          <p:nvPr>
            <p:ph type="body" sz="quarter" idx="12" hasCustomPrompt="1"/>
          </p:nvPr>
        </p:nvSpPr>
        <p:spPr>
          <a:xfrm>
            <a:off x="582042" y="3962400"/>
            <a:ext cx="4174108" cy="400110"/>
          </a:xfrm>
          <a:noFill/>
        </p:spPr>
        <p:txBody>
          <a:bodyPr wrap="square" lIns="0" tIns="0" rIns="0" bIns="0">
            <a:spAutoFit/>
          </a:bodyPr>
          <a:lstStyle>
            <a:lvl1pPr marL="0" indent="0">
              <a:spcBef>
                <a:spcPts val="0"/>
              </a:spcBef>
              <a:buNone/>
              <a:defRPr sz="2600" spc="0" baseline="0">
                <a:solidFill>
                  <a:schemeClr val="tx1"/>
                </a:solidFill>
                <a:latin typeface="+mn-lt"/>
                <a:cs typeface="Segoe UI" panose="020B0502040204020203" pitchFamily="34" charset="0"/>
              </a:defRPr>
            </a:lvl1pPr>
          </a:lstStyle>
          <a:p>
            <a:pPr lvl="0"/>
            <a:r>
              <a:rPr lang="en-US"/>
              <a:t>Subtitle</a:t>
            </a:r>
          </a:p>
        </p:txBody>
      </p:sp>
      <p:sp>
        <p:nvSpPr>
          <p:cNvPr id="17" name="Text Placeholder 3">
            <a:extLst>
              <a:ext uri="{FF2B5EF4-FFF2-40B4-BE49-F238E27FC236}">
                <a16:creationId xmlns:a16="http://schemas.microsoft.com/office/drawing/2014/main" id="{FEA78805-1B96-403E-B0F6-B6252395AC78}"/>
              </a:ext>
            </a:extLst>
          </p:cNvPr>
          <p:cNvSpPr>
            <a:spLocks noGrp="1"/>
          </p:cNvSpPr>
          <p:nvPr>
            <p:ph type="body" sz="quarter" idx="19" hasCustomPrompt="1"/>
          </p:nvPr>
        </p:nvSpPr>
        <p:spPr bwMode="gray">
          <a:xfrm>
            <a:off x="5916168" y="585788"/>
            <a:ext cx="5693220" cy="5394960"/>
          </a:xfrm>
        </p:spPr>
        <p:txBody>
          <a:bodyPr tIns="0" bIns="0" anchor="ctr" anchorCtr="0">
            <a:noAutofit/>
          </a:bodyPr>
          <a:lstStyle>
            <a:lvl1pPr marL="457112" marR="0" indent="-457112" algn="l" defTabSz="932563" rtl="0" eaLnBrk="1" fontAlgn="auto" latinLnBrk="0" hangingPunct="1">
              <a:lnSpc>
                <a:spcPct val="100000"/>
              </a:lnSpc>
              <a:spcBef>
                <a:spcPts val="0"/>
              </a:spcBef>
              <a:spcAft>
                <a:spcPts val="2400"/>
              </a:spcAft>
              <a:buClr>
                <a:schemeClr val="accent5"/>
              </a:buClr>
              <a:buSzPct val="100000"/>
              <a:buFont typeface="+mj-lt"/>
              <a:buAutoNum type="arabicPeriod"/>
              <a:tabLst/>
              <a:defRPr sz="2600">
                <a:solidFill>
                  <a:schemeClr val="bg1"/>
                </a:solidFill>
              </a:defRPr>
            </a:lvl1pPr>
            <a:lvl2pPr marL="228556" indent="0">
              <a:lnSpc>
                <a:spcPct val="90000"/>
              </a:lnSpc>
              <a:spcBef>
                <a:spcPts val="3000"/>
              </a:spcBef>
              <a:buNone/>
              <a:defRPr>
                <a:solidFill>
                  <a:schemeClr val="bg1"/>
                </a:solidFill>
              </a:defRPr>
            </a:lvl2pPr>
            <a:lvl3pPr marL="457112" indent="0">
              <a:buNone/>
              <a:defRPr>
                <a:solidFill>
                  <a:schemeClr val="bg1"/>
                </a:solidFill>
              </a:defRPr>
            </a:lvl3pPr>
            <a:lvl4pPr marL="661861" indent="0">
              <a:buNone/>
              <a:defRPr>
                <a:solidFill>
                  <a:schemeClr val="bg1"/>
                </a:solidFill>
              </a:defRPr>
            </a:lvl4pPr>
            <a:lvl5pPr marL="855499" indent="0">
              <a:buNone/>
              <a:defRPr>
                <a:solidFill>
                  <a:schemeClr val="bg1"/>
                </a:solidFill>
              </a:defRPr>
            </a:lvl5pPr>
          </a:lstStyle>
          <a:p>
            <a:pPr lvl="0"/>
            <a:r>
              <a:rPr lang="en-US"/>
              <a:t>Edit Master text styles</a:t>
            </a:r>
          </a:p>
        </p:txBody>
      </p:sp>
      <p:grpSp>
        <p:nvGrpSpPr>
          <p:cNvPr id="19" name="Microsoft logo">
            <a:extLst>
              <a:ext uri="{FF2B5EF4-FFF2-40B4-BE49-F238E27FC236}">
                <a16:creationId xmlns:a16="http://schemas.microsoft.com/office/drawing/2014/main" id="{1A13225E-DD93-4270-A928-E33FF0CB72F4}"/>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20" name="Group 19">
              <a:extLst>
                <a:ext uri="{FF2B5EF4-FFF2-40B4-BE49-F238E27FC236}">
                  <a16:creationId xmlns:a16="http://schemas.microsoft.com/office/drawing/2014/main" id="{7013AC73-2EA4-44FA-B8CF-3CFFAEF422EE}"/>
                </a:ext>
              </a:extLst>
            </p:cNvPr>
            <p:cNvGrpSpPr/>
            <p:nvPr userDrawn="1"/>
          </p:nvGrpSpPr>
          <p:grpSpPr>
            <a:xfrm>
              <a:off x="10690833" y="6332298"/>
              <a:ext cx="918555" cy="180785"/>
              <a:chOff x="10690833" y="6332298"/>
              <a:chExt cx="918555" cy="180785"/>
            </a:xfrm>
          </p:grpSpPr>
          <p:sp>
            <p:nvSpPr>
              <p:cNvPr id="26" name="Freeform: Shape 25">
                <a:extLst>
                  <a:ext uri="{FF2B5EF4-FFF2-40B4-BE49-F238E27FC236}">
                    <a16:creationId xmlns:a16="http://schemas.microsoft.com/office/drawing/2014/main" id="{1CDE3969-79E8-40E6-83B6-6774D40C6218}"/>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1FF7E030-30B4-4AC9-B67C-79E25F8282F3}"/>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CA2F003F-0616-46B1-96DE-0873309E629B}"/>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48EB64F7-4984-4085-9DD1-2FE819198DEC}"/>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5372D150-294B-4D44-8D75-B0BD28C744D8}"/>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00E40C93-3863-4196-BE8D-5D84CEBCA80E}"/>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83A87844-D357-4AB3-BB84-2AA93C82AA7B}"/>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31CFD55F-31E9-45EA-9186-861D56C291C7}"/>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D0DF79DE-DC61-4CF8-AB56-8D210252EDAA}"/>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21" name="Group 20">
              <a:extLst>
                <a:ext uri="{FF2B5EF4-FFF2-40B4-BE49-F238E27FC236}">
                  <a16:creationId xmlns:a16="http://schemas.microsoft.com/office/drawing/2014/main" id="{449657C2-6AD7-4C12-8464-080E1848AB11}"/>
                </a:ext>
              </a:extLst>
            </p:cNvPr>
            <p:cNvGrpSpPr/>
            <p:nvPr userDrawn="1"/>
          </p:nvGrpSpPr>
          <p:grpSpPr>
            <a:xfrm>
              <a:off x="10338670" y="6289993"/>
              <a:ext cx="274255" cy="274320"/>
              <a:chOff x="1145381" y="1213104"/>
              <a:chExt cx="810768" cy="810959"/>
            </a:xfrm>
          </p:grpSpPr>
          <p:sp>
            <p:nvSpPr>
              <p:cNvPr id="22" name="Freeform: Shape 21">
                <a:extLst>
                  <a:ext uri="{FF2B5EF4-FFF2-40B4-BE49-F238E27FC236}">
                    <a16:creationId xmlns:a16="http://schemas.microsoft.com/office/drawing/2014/main" id="{2319D01F-894E-4A39-911A-38823C04013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FCDBEBA2-2C4A-47BC-85A3-186023C882A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E457F02F-A78B-4AB9-B714-F2D24C996C38}"/>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5" name="Freeform: Shape 24">
                <a:extLst>
                  <a:ext uri="{FF2B5EF4-FFF2-40B4-BE49-F238E27FC236}">
                    <a16:creationId xmlns:a16="http://schemas.microsoft.com/office/drawing/2014/main" id="{5130AB77-7413-4DEB-BE61-04CB9AFBEBD7}"/>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81450693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382904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Side by side color2">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1" y="0"/>
            <a:ext cx="4356100"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noAutofit/>
          </a:bodyPr>
          <a:lstStyle>
            <a:lvl1pPr>
              <a:defRPr>
                <a:solidFill>
                  <a:schemeClr val="bg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noAutofit/>
          </a:bodyPr>
          <a:lstStyle>
            <a:lvl1pPr marL="0" indent="0">
              <a:spcAft>
                <a:spcPts val="1200"/>
              </a:spcAft>
              <a:buNone/>
              <a:defRPr sz="2800"/>
            </a:lvl1pPr>
            <a:lvl2pPr marL="228556" indent="0">
              <a:buNone/>
              <a:defRPr/>
            </a:lvl2pPr>
          </a:lstStyle>
          <a:p>
            <a:pPr lvl="0"/>
            <a:r>
              <a:rPr lang="en-US"/>
              <a:t>Click to edit Master text styles</a:t>
            </a:r>
          </a:p>
        </p:txBody>
      </p:sp>
      <p:grpSp>
        <p:nvGrpSpPr>
          <p:cNvPr id="6" name="Microsoft logo">
            <a:extLst>
              <a:ext uri="{FF2B5EF4-FFF2-40B4-BE49-F238E27FC236}">
                <a16:creationId xmlns:a16="http://schemas.microsoft.com/office/drawing/2014/main" id="{A152588C-BAF6-4366-A72E-BDCF75D56AF5}"/>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7" name="Group 6">
              <a:extLst>
                <a:ext uri="{FF2B5EF4-FFF2-40B4-BE49-F238E27FC236}">
                  <a16:creationId xmlns:a16="http://schemas.microsoft.com/office/drawing/2014/main" id="{3D34D9BB-3077-4288-A283-541A9F928D57}"/>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581C1B62-8B68-4583-A516-1BD685F9914D}"/>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DE10BF59-FFCE-4D87-8C78-8710FFE1BDE8}"/>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3852107C-A352-4C51-A73A-EC90796A1D98}"/>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47E56C87-FBAA-41AD-B72F-90E18F1ED649}"/>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1F6A93FA-142D-4F44-9A5A-5F1394B4143A}"/>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8FB21F6-B90B-40E0-BD51-034328A83F54}"/>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E061725D-0A0C-4B6E-AB5F-ABEEA256FD05}"/>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0666DA93-4110-4A41-A139-2F6E0030FB43}"/>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A1ADA756-B9E7-4B4C-9798-96F1F1D28BD7}"/>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628DD771-B3DE-41E4-B6FA-8B10F5515AEA}"/>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1E694121-B876-49B8-A184-B616730EAF61}"/>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AD75B181-97B5-47E4-9E48-39D92E0D774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D59179E7-0772-455C-823E-B2C7E56722CE}"/>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8B8932B0-0EE1-43B1-8144-217AC8C7BFE1}"/>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75966637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note">
            <a:extLst>
              <a:ext uri="{FF2B5EF4-FFF2-40B4-BE49-F238E27FC236}">
                <a16:creationId xmlns:a16="http://schemas.microsoft.com/office/drawing/2014/main" id="{55184B19-5CF8-4B81-B348-238A9B33B09A}"/>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5" name="Microsoft logo">
            <a:extLst>
              <a:ext uri="{FF2B5EF4-FFF2-40B4-BE49-F238E27FC236}">
                <a16:creationId xmlns:a16="http://schemas.microsoft.com/office/drawing/2014/main" id="{57626B41-EFFB-4E10-8B1E-18CDD93783E9}"/>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6" name="Group 5">
              <a:extLst>
                <a:ext uri="{FF2B5EF4-FFF2-40B4-BE49-F238E27FC236}">
                  <a16:creationId xmlns:a16="http://schemas.microsoft.com/office/drawing/2014/main" id="{365FDEED-EF5C-4DA4-86E2-E77C5CDEF22F}"/>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804FAF55-2BA7-4524-A739-ADBAF735256E}"/>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88B977AB-F194-4F0B-997C-6AB68C2E6DAE}"/>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1926C67A-CACB-4F75-98E2-AB1E5C754796}"/>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22ACF47-52F9-41A5-8463-A50C6EAD087E}"/>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3E5F873C-257B-4641-8495-A8A80E5BFF2D}"/>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1C4C84D3-6153-4000-931A-021B414E5696}"/>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51B34710-3F6E-4DA6-8853-37AAD45206B4}"/>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012EE148-93AF-4D60-8F32-A09198B9D475}"/>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CF4F6B79-2F0C-4828-830E-9C1726633BED}"/>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85152463-903A-438D-9627-437532CF515F}"/>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F74167B7-5FA8-439B-B40B-62B87A1A4D71}"/>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D6E2EB01-41C6-436D-913E-520CAC6EF84B}"/>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6B2DC5DB-8223-4428-ACF3-B84EC3C783B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C17CCBBD-9340-4113-AC31-2E82A991F0E9}"/>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2008905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a:buClrTx/>
              <a:defRPr/>
            </a:lvl1pPr>
            <a:lvl2pPr>
              <a:buClrTx/>
              <a:defRPr/>
            </a:lvl2pPr>
            <a:lvl3pPr>
              <a:buClrTx/>
              <a:defRPr/>
            </a:lvl3pPr>
            <a:lvl4pPr>
              <a:buClrTx/>
              <a:defRPr/>
            </a:lvl4pPr>
            <a:lvl5pPr>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note">
            <a:extLst>
              <a:ext uri="{FF2B5EF4-FFF2-40B4-BE49-F238E27FC236}">
                <a16:creationId xmlns:a16="http://schemas.microsoft.com/office/drawing/2014/main" id="{B4ED5B19-52A7-4D7F-B4B1-DB801BAB9EE2}"/>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4" name="Microsoft logo">
            <a:extLst>
              <a:ext uri="{FF2B5EF4-FFF2-40B4-BE49-F238E27FC236}">
                <a16:creationId xmlns:a16="http://schemas.microsoft.com/office/drawing/2014/main" id="{3A7AA77B-359F-4F95-A464-C69B455A4241}"/>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5" name="Group 4">
              <a:extLst>
                <a:ext uri="{FF2B5EF4-FFF2-40B4-BE49-F238E27FC236}">
                  <a16:creationId xmlns:a16="http://schemas.microsoft.com/office/drawing/2014/main" id="{EEB83B01-DBF5-40F8-AB17-7467A97062B7}"/>
                </a:ext>
              </a:extLst>
            </p:cNvPr>
            <p:cNvGrpSpPr/>
            <p:nvPr userDrawn="1"/>
          </p:nvGrpSpPr>
          <p:grpSpPr>
            <a:xfrm>
              <a:off x="2186464" y="1338168"/>
              <a:ext cx="2715482" cy="534447"/>
              <a:chOff x="2186464" y="1338168"/>
              <a:chExt cx="2715482" cy="534447"/>
            </a:xfrm>
          </p:grpSpPr>
          <p:sp>
            <p:nvSpPr>
              <p:cNvPr id="11" name="Freeform: Shape 10">
                <a:extLst>
                  <a:ext uri="{FF2B5EF4-FFF2-40B4-BE49-F238E27FC236}">
                    <a16:creationId xmlns:a16="http://schemas.microsoft.com/office/drawing/2014/main" id="{67F7A464-7143-49B2-84AD-2C61D724E7D9}"/>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862A1A51-23F2-49C1-9588-AFDD0DCD83C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3CFBEA9D-B621-4BEF-8C9F-EBA6283FFD7E}"/>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4416D33B-76B4-40AF-83F2-2157CFEA99B9}"/>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DD72D4C7-275A-4E1C-AF79-C755851B342E}"/>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5E76F5AC-5FBD-48EC-A68F-4B10BD74BFC1}"/>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F0EC09E1-9931-404E-840A-BB1AB010593E}"/>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C5CFF187-BBAE-4A27-A03F-C03D4258B87C}"/>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9E45399E-42ED-42C7-AFB4-FD94507C0EB6}"/>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6" name="Group 5">
              <a:extLst>
                <a:ext uri="{FF2B5EF4-FFF2-40B4-BE49-F238E27FC236}">
                  <a16:creationId xmlns:a16="http://schemas.microsoft.com/office/drawing/2014/main" id="{8146F3EE-56C2-41E9-86EB-C474CFB650B2}"/>
                </a:ext>
              </a:extLst>
            </p:cNvPr>
            <p:cNvGrpSpPr/>
            <p:nvPr userDrawn="1"/>
          </p:nvGrpSpPr>
          <p:grpSpPr>
            <a:xfrm>
              <a:off x="1145381" y="1213104"/>
              <a:ext cx="810768" cy="810959"/>
              <a:chOff x="1145381" y="1213104"/>
              <a:chExt cx="810768" cy="810959"/>
            </a:xfrm>
          </p:grpSpPr>
          <p:sp>
            <p:nvSpPr>
              <p:cNvPr id="7" name="Freeform: Shape 6">
                <a:extLst>
                  <a:ext uri="{FF2B5EF4-FFF2-40B4-BE49-F238E27FC236}">
                    <a16:creationId xmlns:a16="http://schemas.microsoft.com/office/drawing/2014/main" id="{E819ED0E-3993-4185-8D39-D5ECBD960BB6}"/>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8" name="Freeform: Shape 7">
                <a:extLst>
                  <a:ext uri="{FF2B5EF4-FFF2-40B4-BE49-F238E27FC236}">
                    <a16:creationId xmlns:a16="http://schemas.microsoft.com/office/drawing/2014/main" id="{6209B2C5-522D-40AD-984B-03D1FB38C44C}"/>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9" name="Freeform: Shape 8">
                <a:extLst>
                  <a:ext uri="{FF2B5EF4-FFF2-40B4-BE49-F238E27FC236}">
                    <a16:creationId xmlns:a16="http://schemas.microsoft.com/office/drawing/2014/main" id="{71CAB4AB-8ABD-47A3-A787-E399B40441C3}"/>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93F799A-3854-47F5-8A36-98CEFE5C88D6}"/>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279451643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Light Grey">
    <p:bg>
      <p:bgPr>
        <a:solidFill>
          <a:schemeClr val="accent6"/>
        </a:solidFill>
        <a:effectLst/>
      </p:bgPr>
    </p:bg>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Footnote">
            <a:extLst>
              <a:ext uri="{FF2B5EF4-FFF2-40B4-BE49-F238E27FC236}">
                <a16:creationId xmlns:a16="http://schemas.microsoft.com/office/drawing/2014/main" id="{55184B19-5CF8-4B81-B348-238A9B33B09A}"/>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5" name="Microsoft logo">
            <a:extLst>
              <a:ext uri="{FF2B5EF4-FFF2-40B4-BE49-F238E27FC236}">
                <a16:creationId xmlns:a16="http://schemas.microsoft.com/office/drawing/2014/main" id="{57626B41-EFFB-4E10-8B1E-18CDD93783E9}"/>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6" name="Group 5">
              <a:extLst>
                <a:ext uri="{FF2B5EF4-FFF2-40B4-BE49-F238E27FC236}">
                  <a16:creationId xmlns:a16="http://schemas.microsoft.com/office/drawing/2014/main" id="{365FDEED-EF5C-4DA4-86E2-E77C5CDEF22F}"/>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804FAF55-2BA7-4524-A739-ADBAF735256E}"/>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88B977AB-F194-4F0B-997C-6AB68C2E6DAE}"/>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1926C67A-CACB-4F75-98E2-AB1E5C754796}"/>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22ACF47-52F9-41A5-8463-A50C6EAD087E}"/>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3E5F873C-257B-4641-8495-A8A80E5BFF2D}"/>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1C4C84D3-6153-4000-931A-021B414E5696}"/>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51B34710-3F6E-4DA6-8853-37AAD45206B4}"/>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012EE148-93AF-4D60-8F32-A09198B9D475}"/>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CF4F6B79-2F0C-4828-830E-9C1726633BED}"/>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85152463-903A-438D-9627-437532CF515F}"/>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F74167B7-5FA8-439B-B40B-62B87A1A4D71}"/>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D6E2EB01-41C6-436D-913E-520CAC6EF84B}"/>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6B2DC5DB-8223-4428-ACF3-B84EC3C783B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C17CCBBD-9340-4113-AC31-2E82A991F0E9}"/>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84113124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Dark colo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note">
            <a:extLst>
              <a:ext uri="{FF2B5EF4-FFF2-40B4-BE49-F238E27FC236}">
                <a16:creationId xmlns:a16="http://schemas.microsoft.com/office/drawing/2014/main" id="{197C9D8E-4228-41B3-B342-5F2D28DB2EC4}"/>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53" name="Microsoft logo">
            <a:extLst>
              <a:ext uri="{FF2B5EF4-FFF2-40B4-BE49-F238E27FC236}">
                <a16:creationId xmlns:a16="http://schemas.microsoft.com/office/drawing/2014/main" id="{587BEC5F-3F2E-4D23-B2BD-AC34E4F9D12A}"/>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54" name="Group 53">
              <a:extLst>
                <a:ext uri="{FF2B5EF4-FFF2-40B4-BE49-F238E27FC236}">
                  <a16:creationId xmlns:a16="http://schemas.microsoft.com/office/drawing/2014/main" id="{95D2AFB3-0A49-484B-8544-20EE1F8FC7D3}"/>
                </a:ext>
              </a:extLst>
            </p:cNvPr>
            <p:cNvGrpSpPr/>
            <p:nvPr userDrawn="1"/>
          </p:nvGrpSpPr>
          <p:grpSpPr>
            <a:xfrm>
              <a:off x="10690833" y="6332298"/>
              <a:ext cx="918555" cy="180785"/>
              <a:chOff x="10690833" y="6332298"/>
              <a:chExt cx="918555" cy="180785"/>
            </a:xfrm>
          </p:grpSpPr>
          <p:sp>
            <p:nvSpPr>
              <p:cNvPr id="60" name="Freeform: Shape 59">
                <a:extLst>
                  <a:ext uri="{FF2B5EF4-FFF2-40B4-BE49-F238E27FC236}">
                    <a16:creationId xmlns:a16="http://schemas.microsoft.com/office/drawing/2014/main" id="{458AE838-F499-4EDA-9288-3297264C6EDF}"/>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61" name="Freeform: Shape 60">
                <a:extLst>
                  <a:ext uri="{FF2B5EF4-FFF2-40B4-BE49-F238E27FC236}">
                    <a16:creationId xmlns:a16="http://schemas.microsoft.com/office/drawing/2014/main" id="{EC858E01-CB8A-4DB0-886E-5F88691A129E}"/>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62" name="Freeform: Shape 61">
                <a:extLst>
                  <a:ext uri="{FF2B5EF4-FFF2-40B4-BE49-F238E27FC236}">
                    <a16:creationId xmlns:a16="http://schemas.microsoft.com/office/drawing/2014/main" id="{B38D26A5-EF16-4510-AEE6-D9A6D4BBD7C7}"/>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63" name="Freeform: Shape 62">
                <a:extLst>
                  <a:ext uri="{FF2B5EF4-FFF2-40B4-BE49-F238E27FC236}">
                    <a16:creationId xmlns:a16="http://schemas.microsoft.com/office/drawing/2014/main" id="{F4D9AB19-0840-40FE-BB60-2456A9B4F34C}"/>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64" name="Freeform: Shape 63">
                <a:extLst>
                  <a:ext uri="{FF2B5EF4-FFF2-40B4-BE49-F238E27FC236}">
                    <a16:creationId xmlns:a16="http://schemas.microsoft.com/office/drawing/2014/main" id="{CC1486B5-8C38-4D54-AC15-C43E7746A90B}"/>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65" name="Freeform: Shape 64">
                <a:extLst>
                  <a:ext uri="{FF2B5EF4-FFF2-40B4-BE49-F238E27FC236}">
                    <a16:creationId xmlns:a16="http://schemas.microsoft.com/office/drawing/2014/main" id="{51D7DDED-C2B3-44DD-A0E0-C4B56CADBBB5}"/>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66" name="Freeform: Shape 65">
                <a:extLst>
                  <a:ext uri="{FF2B5EF4-FFF2-40B4-BE49-F238E27FC236}">
                    <a16:creationId xmlns:a16="http://schemas.microsoft.com/office/drawing/2014/main" id="{E8DCB274-4B91-4738-A89A-CB9EB82DD1BC}"/>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67" name="Freeform: Shape 66">
                <a:extLst>
                  <a:ext uri="{FF2B5EF4-FFF2-40B4-BE49-F238E27FC236}">
                    <a16:creationId xmlns:a16="http://schemas.microsoft.com/office/drawing/2014/main" id="{BD63C8EC-0445-4B3A-9260-2645C0A62625}"/>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68" name="Freeform: Shape 67">
                <a:extLst>
                  <a:ext uri="{FF2B5EF4-FFF2-40B4-BE49-F238E27FC236}">
                    <a16:creationId xmlns:a16="http://schemas.microsoft.com/office/drawing/2014/main" id="{ABB3EC03-1BA9-4FDB-BD73-8CD202D7F4A5}"/>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55" name="Group 54">
              <a:extLst>
                <a:ext uri="{FF2B5EF4-FFF2-40B4-BE49-F238E27FC236}">
                  <a16:creationId xmlns:a16="http://schemas.microsoft.com/office/drawing/2014/main" id="{2D92A5FD-97CC-42CD-8CDD-19AA1F14E169}"/>
                </a:ext>
              </a:extLst>
            </p:cNvPr>
            <p:cNvGrpSpPr/>
            <p:nvPr userDrawn="1"/>
          </p:nvGrpSpPr>
          <p:grpSpPr>
            <a:xfrm>
              <a:off x="10338670" y="6289993"/>
              <a:ext cx="274255" cy="274320"/>
              <a:chOff x="1145381" y="1213104"/>
              <a:chExt cx="810768" cy="810959"/>
            </a:xfrm>
          </p:grpSpPr>
          <p:sp>
            <p:nvSpPr>
              <p:cNvPr id="56" name="Freeform: Shape 55">
                <a:extLst>
                  <a:ext uri="{FF2B5EF4-FFF2-40B4-BE49-F238E27FC236}">
                    <a16:creationId xmlns:a16="http://schemas.microsoft.com/office/drawing/2014/main" id="{B7896B79-A7F7-455F-A873-B9F25602A999}"/>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57" name="Freeform: Shape 56">
                <a:extLst>
                  <a:ext uri="{FF2B5EF4-FFF2-40B4-BE49-F238E27FC236}">
                    <a16:creationId xmlns:a16="http://schemas.microsoft.com/office/drawing/2014/main" id="{3899A255-6EE3-4B69-B715-2A30949EF902}"/>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58" name="Freeform: Shape 57">
                <a:extLst>
                  <a:ext uri="{FF2B5EF4-FFF2-40B4-BE49-F238E27FC236}">
                    <a16:creationId xmlns:a16="http://schemas.microsoft.com/office/drawing/2014/main" id="{6FC81BC7-8719-476E-A5B8-DB16372556D8}"/>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59" name="Freeform: Shape 58">
                <a:extLst>
                  <a:ext uri="{FF2B5EF4-FFF2-40B4-BE49-F238E27FC236}">
                    <a16:creationId xmlns:a16="http://schemas.microsoft.com/office/drawing/2014/main" id="{4837A24C-EC1A-485E-9D8D-A1B9987EE0C8}"/>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228541813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userDrawn="1">
  <p:cSld name="Dark color Two Colum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2"/>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Tx/>
              <a:buFont typeface="Wingdings" panose="05000000000000000000" pitchFamily="2" charset="2"/>
              <a:buChar char=""/>
              <a:defRPr sz="2800" b="0">
                <a:solidFill>
                  <a:schemeClr val="bg1"/>
                </a:solidFill>
                <a:latin typeface="+mn-lt"/>
                <a:cs typeface="Segoe UI Semilight" panose="020B0402040204020203" pitchFamily="34" charset="0"/>
              </a:defRPr>
            </a:lvl1pPr>
            <a:lvl2pPr marL="426956" indent="-171417">
              <a:buClrTx/>
              <a:buFont typeface="Wingdings" panose="05000000000000000000" pitchFamily="2" charset="2"/>
              <a:buChar char=""/>
              <a:defRPr sz="2000" b="0">
                <a:solidFill>
                  <a:schemeClr val="bg1"/>
                </a:solidFill>
                <a:latin typeface="+mn-lt"/>
              </a:defRPr>
            </a:lvl2pPr>
            <a:lvl3pPr marL="639640" indent="-188876">
              <a:buClrTx/>
              <a:buFont typeface="Wingdings" panose="05000000000000000000" pitchFamily="2" charset="2"/>
              <a:buChar char=""/>
              <a:tabLst/>
              <a:defRPr sz="1600" b="0">
                <a:solidFill>
                  <a:schemeClr val="bg1"/>
                </a:solidFill>
                <a:latin typeface="+mn-lt"/>
              </a:defRPr>
            </a:lvl3pPr>
            <a:lvl4pPr marL="828516" indent="-176180">
              <a:buClrTx/>
              <a:buFont typeface="Wingdings" panose="05000000000000000000" pitchFamily="2" charset="2"/>
              <a:buChar char=""/>
              <a:defRPr sz="1400" b="0">
                <a:solidFill>
                  <a:schemeClr val="bg1"/>
                </a:solidFill>
                <a:latin typeface="+mn-lt"/>
              </a:defRPr>
            </a:lvl4pPr>
            <a:lvl5pPr marL="1023741" indent="-169830">
              <a:buClrTx/>
              <a:buFont typeface="Wingdings" panose="05000000000000000000" pitchFamily="2" charset="2"/>
              <a:buChar char=""/>
              <a:tabLst/>
              <a:defRPr sz="1400"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Tx/>
              <a:buFont typeface="Wingdings" panose="05000000000000000000" pitchFamily="2" charset="2"/>
              <a:buChar char=""/>
              <a:defRPr sz="2800" b="0">
                <a:solidFill>
                  <a:schemeClr val="bg1"/>
                </a:solidFill>
                <a:latin typeface="+mn-lt"/>
                <a:cs typeface="Segoe UI Semilight" panose="020B0402040204020203" pitchFamily="34" charset="0"/>
              </a:defRPr>
            </a:lvl1pPr>
            <a:lvl2pPr marL="426956" indent="-171417">
              <a:buClrTx/>
              <a:buFont typeface="Wingdings" panose="05000000000000000000" pitchFamily="2" charset="2"/>
              <a:buChar char=""/>
              <a:defRPr sz="2000" b="0">
                <a:solidFill>
                  <a:schemeClr val="bg1"/>
                </a:solidFill>
                <a:latin typeface="+mn-lt"/>
              </a:defRPr>
            </a:lvl2pPr>
            <a:lvl3pPr marL="639640" indent="-188876">
              <a:buClrTx/>
              <a:buFont typeface="Wingdings" panose="05000000000000000000" pitchFamily="2" charset="2"/>
              <a:buChar char=""/>
              <a:tabLst/>
              <a:defRPr sz="1600" b="0">
                <a:solidFill>
                  <a:schemeClr val="bg1"/>
                </a:solidFill>
                <a:latin typeface="+mn-lt"/>
              </a:defRPr>
            </a:lvl3pPr>
            <a:lvl4pPr marL="828516" indent="-176180">
              <a:buClrTx/>
              <a:buFont typeface="Wingdings" panose="05000000000000000000" pitchFamily="2" charset="2"/>
              <a:buChar char=""/>
              <a:defRPr sz="1400" b="0">
                <a:solidFill>
                  <a:schemeClr val="bg1"/>
                </a:solidFill>
                <a:latin typeface="+mn-lt"/>
              </a:defRPr>
            </a:lvl4pPr>
            <a:lvl5pPr marL="1023741" indent="-169830">
              <a:buClrTx/>
              <a:buFont typeface="Wingdings" panose="05000000000000000000" pitchFamily="2" charset="2"/>
              <a:buChar char=""/>
              <a:tabLst/>
              <a:defRPr sz="1400"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note">
            <a:extLst>
              <a:ext uri="{FF2B5EF4-FFF2-40B4-BE49-F238E27FC236}">
                <a16:creationId xmlns:a16="http://schemas.microsoft.com/office/drawing/2014/main" id="{AFFB411A-29DE-49AF-BDB4-E42BA443B217}"/>
              </a:ext>
            </a:extLst>
          </p:cNvPr>
          <p:cNvSpPr>
            <a:spLocks noGrp="1"/>
          </p:cNvSpPr>
          <p:nvPr>
            <p:ph type="body" sz="quarter" idx="12" hasCustomPrompt="1"/>
          </p:nvPr>
        </p:nvSpPr>
        <p:spPr>
          <a:xfrm>
            <a:off x="585786" y="6269039"/>
            <a:ext cx="9175034"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23" name="Microsoft logo">
            <a:extLst>
              <a:ext uri="{FF2B5EF4-FFF2-40B4-BE49-F238E27FC236}">
                <a16:creationId xmlns:a16="http://schemas.microsoft.com/office/drawing/2014/main" id="{934CDD4C-D247-478F-B83A-918C2C985454}"/>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24" name="Group 23">
              <a:extLst>
                <a:ext uri="{FF2B5EF4-FFF2-40B4-BE49-F238E27FC236}">
                  <a16:creationId xmlns:a16="http://schemas.microsoft.com/office/drawing/2014/main" id="{E15B45A7-3AD1-4D71-BFFA-C93449B33541}"/>
                </a:ext>
              </a:extLst>
            </p:cNvPr>
            <p:cNvGrpSpPr/>
            <p:nvPr userDrawn="1"/>
          </p:nvGrpSpPr>
          <p:grpSpPr>
            <a:xfrm>
              <a:off x="10690833" y="6332298"/>
              <a:ext cx="918555" cy="180785"/>
              <a:chOff x="10690833" y="6332298"/>
              <a:chExt cx="918555" cy="180785"/>
            </a:xfrm>
          </p:grpSpPr>
          <p:sp>
            <p:nvSpPr>
              <p:cNvPr id="30" name="Freeform: Shape 29">
                <a:extLst>
                  <a:ext uri="{FF2B5EF4-FFF2-40B4-BE49-F238E27FC236}">
                    <a16:creationId xmlns:a16="http://schemas.microsoft.com/office/drawing/2014/main" id="{8C4D8D01-4992-44E4-BC89-17E2063F6B4D}"/>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F2EBD533-F4B9-44C1-B21C-4C8F41DD2D08}"/>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67E0FF6E-763D-4302-B01A-32F91A6812E2}"/>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A17C8AB1-877D-405F-BFC7-28256ED0220F}"/>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EF50F6C0-4030-4BB6-B82C-FF3AED89E4C4}"/>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DE436228-9C43-4EC8-9105-59DFBCD7DDA5}"/>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5B6D3FBB-3961-42C6-A51E-1911F3393632}"/>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CDD2137E-C614-4C1E-82D9-6EC28323B219}"/>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8" name="Freeform: Shape 37">
                <a:extLst>
                  <a:ext uri="{FF2B5EF4-FFF2-40B4-BE49-F238E27FC236}">
                    <a16:creationId xmlns:a16="http://schemas.microsoft.com/office/drawing/2014/main" id="{2CF2B263-1148-4A2D-8DAF-EC174582DB31}"/>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25" name="Group 24">
              <a:extLst>
                <a:ext uri="{FF2B5EF4-FFF2-40B4-BE49-F238E27FC236}">
                  <a16:creationId xmlns:a16="http://schemas.microsoft.com/office/drawing/2014/main" id="{67E790B2-C302-4542-A006-1FB5A11E0892}"/>
                </a:ext>
              </a:extLst>
            </p:cNvPr>
            <p:cNvGrpSpPr/>
            <p:nvPr userDrawn="1"/>
          </p:nvGrpSpPr>
          <p:grpSpPr>
            <a:xfrm>
              <a:off x="10338670" y="6289993"/>
              <a:ext cx="274255" cy="274320"/>
              <a:chOff x="1145381" y="1213104"/>
              <a:chExt cx="810768" cy="810959"/>
            </a:xfrm>
          </p:grpSpPr>
          <p:sp>
            <p:nvSpPr>
              <p:cNvPr id="26" name="Freeform: Shape 25">
                <a:extLst>
                  <a:ext uri="{FF2B5EF4-FFF2-40B4-BE49-F238E27FC236}">
                    <a16:creationId xmlns:a16="http://schemas.microsoft.com/office/drawing/2014/main" id="{93AA094E-7385-4204-8647-22F047E9DFB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4F7B7AEC-DD30-42DE-8DD4-574D5DEF04E9}"/>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CA07F164-8420-4F1C-A6EB-90DF4488AB12}"/>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D4D8021E-3B74-4793-B1F7-D6E57B4A6C6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7729586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48">
          <p15:clr>
            <a:srgbClr val="FBAE40"/>
          </p15:clr>
        </p15:guide>
        <p15:guide id="5" pos="4032">
          <p15:clr>
            <a:srgbClr val="FBAE4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Dark color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accent5"/>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note">
            <a:extLst>
              <a:ext uri="{FF2B5EF4-FFF2-40B4-BE49-F238E27FC236}">
                <a16:creationId xmlns:a16="http://schemas.microsoft.com/office/drawing/2014/main" id="{197C9D8E-4228-41B3-B342-5F2D28DB2EC4}"/>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53" name="Microsoft logo">
            <a:extLst>
              <a:ext uri="{FF2B5EF4-FFF2-40B4-BE49-F238E27FC236}">
                <a16:creationId xmlns:a16="http://schemas.microsoft.com/office/drawing/2014/main" id="{587BEC5F-3F2E-4D23-B2BD-AC34E4F9D12A}"/>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54" name="Group 53">
              <a:extLst>
                <a:ext uri="{FF2B5EF4-FFF2-40B4-BE49-F238E27FC236}">
                  <a16:creationId xmlns:a16="http://schemas.microsoft.com/office/drawing/2014/main" id="{95D2AFB3-0A49-484B-8544-20EE1F8FC7D3}"/>
                </a:ext>
              </a:extLst>
            </p:cNvPr>
            <p:cNvGrpSpPr/>
            <p:nvPr userDrawn="1"/>
          </p:nvGrpSpPr>
          <p:grpSpPr>
            <a:xfrm>
              <a:off x="10690833" y="6332298"/>
              <a:ext cx="918555" cy="180785"/>
              <a:chOff x="10690833" y="6332298"/>
              <a:chExt cx="918555" cy="180785"/>
            </a:xfrm>
          </p:grpSpPr>
          <p:sp>
            <p:nvSpPr>
              <p:cNvPr id="60" name="Freeform: Shape 59">
                <a:extLst>
                  <a:ext uri="{FF2B5EF4-FFF2-40B4-BE49-F238E27FC236}">
                    <a16:creationId xmlns:a16="http://schemas.microsoft.com/office/drawing/2014/main" id="{458AE838-F499-4EDA-9288-3297264C6EDF}"/>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61" name="Freeform: Shape 60">
                <a:extLst>
                  <a:ext uri="{FF2B5EF4-FFF2-40B4-BE49-F238E27FC236}">
                    <a16:creationId xmlns:a16="http://schemas.microsoft.com/office/drawing/2014/main" id="{EC858E01-CB8A-4DB0-886E-5F88691A129E}"/>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62" name="Freeform: Shape 61">
                <a:extLst>
                  <a:ext uri="{FF2B5EF4-FFF2-40B4-BE49-F238E27FC236}">
                    <a16:creationId xmlns:a16="http://schemas.microsoft.com/office/drawing/2014/main" id="{B38D26A5-EF16-4510-AEE6-D9A6D4BBD7C7}"/>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63" name="Freeform: Shape 62">
                <a:extLst>
                  <a:ext uri="{FF2B5EF4-FFF2-40B4-BE49-F238E27FC236}">
                    <a16:creationId xmlns:a16="http://schemas.microsoft.com/office/drawing/2014/main" id="{F4D9AB19-0840-40FE-BB60-2456A9B4F34C}"/>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64" name="Freeform: Shape 63">
                <a:extLst>
                  <a:ext uri="{FF2B5EF4-FFF2-40B4-BE49-F238E27FC236}">
                    <a16:creationId xmlns:a16="http://schemas.microsoft.com/office/drawing/2014/main" id="{CC1486B5-8C38-4D54-AC15-C43E7746A90B}"/>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65" name="Freeform: Shape 64">
                <a:extLst>
                  <a:ext uri="{FF2B5EF4-FFF2-40B4-BE49-F238E27FC236}">
                    <a16:creationId xmlns:a16="http://schemas.microsoft.com/office/drawing/2014/main" id="{51D7DDED-C2B3-44DD-A0E0-C4B56CADBBB5}"/>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66" name="Freeform: Shape 65">
                <a:extLst>
                  <a:ext uri="{FF2B5EF4-FFF2-40B4-BE49-F238E27FC236}">
                    <a16:creationId xmlns:a16="http://schemas.microsoft.com/office/drawing/2014/main" id="{E8DCB274-4B91-4738-A89A-CB9EB82DD1BC}"/>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67" name="Freeform: Shape 66">
                <a:extLst>
                  <a:ext uri="{FF2B5EF4-FFF2-40B4-BE49-F238E27FC236}">
                    <a16:creationId xmlns:a16="http://schemas.microsoft.com/office/drawing/2014/main" id="{BD63C8EC-0445-4B3A-9260-2645C0A62625}"/>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68" name="Freeform: Shape 67">
                <a:extLst>
                  <a:ext uri="{FF2B5EF4-FFF2-40B4-BE49-F238E27FC236}">
                    <a16:creationId xmlns:a16="http://schemas.microsoft.com/office/drawing/2014/main" id="{ABB3EC03-1BA9-4FDB-BD73-8CD202D7F4A5}"/>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55" name="Group 54">
              <a:extLst>
                <a:ext uri="{FF2B5EF4-FFF2-40B4-BE49-F238E27FC236}">
                  <a16:creationId xmlns:a16="http://schemas.microsoft.com/office/drawing/2014/main" id="{2D92A5FD-97CC-42CD-8CDD-19AA1F14E169}"/>
                </a:ext>
              </a:extLst>
            </p:cNvPr>
            <p:cNvGrpSpPr/>
            <p:nvPr userDrawn="1"/>
          </p:nvGrpSpPr>
          <p:grpSpPr>
            <a:xfrm>
              <a:off x="10338670" y="6289993"/>
              <a:ext cx="274255" cy="274320"/>
              <a:chOff x="1145381" y="1213104"/>
              <a:chExt cx="810768" cy="810959"/>
            </a:xfrm>
          </p:grpSpPr>
          <p:sp>
            <p:nvSpPr>
              <p:cNvPr id="56" name="Freeform: Shape 55">
                <a:extLst>
                  <a:ext uri="{FF2B5EF4-FFF2-40B4-BE49-F238E27FC236}">
                    <a16:creationId xmlns:a16="http://schemas.microsoft.com/office/drawing/2014/main" id="{B7896B79-A7F7-455F-A873-B9F25602A999}"/>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57" name="Freeform: Shape 56">
                <a:extLst>
                  <a:ext uri="{FF2B5EF4-FFF2-40B4-BE49-F238E27FC236}">
                    <a16:creationId xmlns:a16="http://schemas.microsoft.com/office/drawing/2014/main" id="{3899A255-6EE3-4B69-B715-2A30949EF902}"/>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58" name="Freeform: Shape 57">
                <a:extLst>
                  <a:ext uri="{FF2B5EF4-FFF2-40B4-BE49-F238E27FC236}">
                    <a16:creationId xmlns:a16="http://schemas.microsoft.com/office/drawing/2014/main" id="{6FC81BC7-8719-476E-A5B8-DB16372556D8}"/>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59" name="Freeform: Shape 58">
                <a:extLst>
                  <a:ext uri="{FF2B5EF4-FFF2-40B4-BE49-F238E27FC236}">
                    <a16:creationId xmlns:a16="http://schemas.microsoft.com/office/drawing/2014/main" id="{4837A24C-EC1A-485E-9D8D-A1B9987EE0C8}"/>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62534100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Dark color2 Two Column">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accent5"/>
                </a:solidFill>
              </a:defRPr>
            </a:lvl1pPr>
          </a:lstStyle>
          <a:p>
            <a:r>
              <a:rPr lang="en-US"/>
              <a:t>Click to edit Master title style</a:t>
            </a:r>
          </a:p>
        </p:txBody>
      </p:sp>
      <p:sp>
        <p:nvSpPr>
          <p:cNvPr id="4" name="Text Placeholder 3"/>
          <p:cNvSpPr>
            <a:spLocks noGrp="1"/>
          </p:cNvSpPr>
          <p:nvPr>
            <p:ph type="body" sz="quarter" idx="10"/>
          </p:nvPr>
        </p:nvSpPr>
        <p:spPr>
          <a:xfrm>
            <a:off x="584200" y="1437481"/>
            <a:ext cx="5212080" cy="1649682"/>
          </a:xfrm>
        </p:spPr>
        <p:txBody>
          <a:bodyPr wrap="square">
            <a:spAutoFit/>
          </a:bodyPr>
          <a:lstStyle>
            <a:lvl1pPr marL="231730" indent="-231730">
              <a:spcBef>
                <a:spcPts val="1223"/>
              </a:spcBef>
              <a:buClrTx/>
              <a:buFont typeface="Wingdings" panose="05000000000000000000" pitchFamily="2" charset="2"/>
              <a:buChar char=""/>
              <a:defRPr sz="2800" b="0">
                <a:solidFill>
                  <a:schemeClr val="bg1"/>
                </a:solidFill>
                <a:latin typeface="+mn-lt"/>
                <a:cs typeface="Segoe UI Semilight" panose="020B0402040204020203" pitchFamily="34" charset="0"/>
              </a:defRPr>
            </a:lvl1pPr>
            <a:lvl2pPr marL="426956" indent="-171417">
              <a:buClrTx/>
              <a:buFont typeface="Wingdings" panose="05000000000000000000" pitchFamily="2" charset="2"/>
              <a:buChar char=""/>
              <a:defRPr sz="2000" b="0">
                <a:solidFill>
                  <a:schemeClr val="bg1"/>
                </a:solidFill>
                <a:latin typeface="+mn-lt"/>
              </a:defRPr>
            </a:lvl2pPr>
            <a:lvl3pPr marL="639640" indent="-188876">
              <a:buClrTx/>
              <a:buFont typeface="Wingdings" panose="05000000000000000000" pitchFamily="2" charset="2"/>
              <a:buChar char=""/>
              <a:tabLst/>
              <a:defRPr sz="1600" b="0">
                <a:solidFill>
                  <a:schemeClr val="bg1"/>
                </a:solidFill>
                <a:latin typeface="+mn-lt"/>
              </a:defRPr>
            </a:lvl3pPr>
            <a:lvl4pPr marL="828516" indent="-176180">
              <a:buClrTx/>
              <a:buFont typeface="Wingdings" panose="05000000000000000000" pitchFamily="2" charset="2"/>
              <a:buChar char=""/>
              <a:defRPr sz="1400" b="0">
                <a:solidFill>
                  <a:schemeClr val="bg1"/>
                </a:solidFill>
                <a:latin typeface="+mn-lt"/>
              </a:defRPr>
            </a:lvl4pPr>
            <a:lvl5pPr marL="1023741" indent="-169830">
              <a:buClrTx/>
              <a:buFont typeface="Wingdings" panose="05000000000000000000" pitchFamily="2" charset="2"/>
              <a:buChar char=""/>
              <a:tabLst/>
              <a:defRPr sz="1400"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30" indent="-231730">
              <a:spcBef>
                <a:spcPts val="1223"/>
              </a:spcBef>
              <a:buClrTx/>
              <a:buFont typeface="Wingdings" panose="05000000000000000000" pitchFamily="2" charset="2"/>
              <a:buChar char=""/>
              <a:defRPr sz="2800" b="0">
                <a:solidFill>
                  <a:schemeClr val="bg1"/>
                </a:solidFill>
                <a:latin typeface="+mn-lt"/>
                <a:cs typeface="Segoe UI Semilight" panose="020B0402040204020203" pitchFamily="34" charset="0"/>
              </a:defRPr>
            </a:lvl1pPr>
            <a:lvl2pPr marL="426956" indent="-171417">
              <a:buClrTx/>
              <a:buFont typeface="Wingdings" panose="05000000000000000000" pitchFamily="2" charset="2"/>
              <a:buChar char=""/>
              <a:defRPr sz="2000" b="0">
                <a:solidFill>
                  <a:schemeClr val="bg1"/>
                </a:solidFill>
                <a:latin typeface="+mn-lt"/>
              </a:defRPr>
            </a:lvl2pPr>
            <a:lvl3pPr marL="639640" indent="-188876">
              <a:buClrTx/>
              <a:buFont typeface="Wingdings" panose="05000000000000000000" pitchFamily="2" charset="2"/>
              <a:buChar char=""/>
              <a:tabLst/>
              <a:defRPr sz="1600" b="0">
                <a:solidFill>
                  <a:schemeClr val="bg1"/>
                </a:solidFill>
                <a:latin typeface="+mn-lt"/>
              </a:defRPr>
            </a:lvl3pPr>
            <a:lvl4pPr marL="828516" indent="-176180">
              <a:buClrTx/>
              <a:buFont typeface="Wingdings" panose="05000000000000000000" pitchFamily="2" charset="2"/>
              <a:buChar char=""/>
              <a:defRPr sz="1400" b="0">
                <a:solidFill>
                  <a:schemeClr val="bg1"/>
                </a:solidFill>
                <a:latin typeface="+mn-lt"/>
              </a:defRPr>
            </a:lvl4pPr>
            <a:lvl5pPr marL="1023741" indent="-169830">
              <a:buClrTx/>
              <a:buFont typeface="Wingdings" panose="05000000000000000000" pitchFamily="2" charset="2"/>
              <a:buChar char=""/>
              <a:tabLst/>
              <a:defRPr sz="1400"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note">
            <a:extLst>
              <a:ext uri="{FF2B5EF4-FFF2-40B4-BE49-F238E27FC236}">
                <a16:creationId xmlns:a16="http://schemas.microsoft.com/office/drawing/2014/main" id="{AFFB411A-29DE-49AF-BDB4-E42BA443B217}"/>
              </a:ext>
            </a:extLst>
          </p:cNvPr>
          <p:cNvSpPr>
            <a:spLocks noGrp="1"/>
          </p:cNvSpPr>
          <p:nvPr>
            <p:ph type="body" sz="quarter" idx="12" hasCustomPrompt="1"/>
          </p:nvPr>
        </p:nvSpPr>
        <p:spPr>
          <a:xfrm>
            <a:off x="585786" y="6269039"/>
            <a:ext cx="9175034"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23" name="Microsoft logo">
            <a:extLst>
              <a:ext uri="{FF2B5EF4-FFF2-40B4-BE49-F238E27FC236}">
                <a16:creationId xmlns:a16="http://schemas.microsoft.com/office/drawing/2014/main" id="{934CDD4C-D247-478F-B83A-918C2C985454}"/>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24" name="Group 23">
              <a:extLst>
                <a:ext uri="{FF2B5EF4-FFF2-40B4-BE49-F238E27FC236}">
                  <a16:creationId xmlns:a16="http://schemas.microsoft.com/office/drawing/2014/main" id="{E15B45A7-3AD1-4D71-BFFA-C93449B33541}"/>
                </a:ext>
              </a:extLst>
            </p:cNvPr>
            <p:cNvGrpSpPr/>
            <p:nvPr userDrawn="1"/>
          </p:nvGrpSpPr>
          <p:grpSpPr>
            <a:xfrm>
              <a:off x="10690833" y="6332298"/>
              <a:ext cx="918555" cy="180785"/>
              <a:chOff x="10690833" y="6332298"/>
              <a:chExt cx="918555" cy="180785"/>
            </a:xfrm>
          </p:grpSpPr>
          <p:sp>
            <p:nvSpPr>
              <p:cNvPr id="30" name="Freeform: Shape 29">
                <a:extLst>
                  <a:ext uri="{FF2B5EF4-FFF2-40B4-BE49-F238E27FC236}">
                    <a16:creationId xmlns:a16="http://schemas.microsoft.com/office/drawing/2014/main" id="{8C4D8D01-4992-44E4-BC89-17E2063F6B4D}"/>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F2EBD533-F4B9-44C1-B21C-4C8F41DD2D08}"/>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67E0FF6E-763D-4302-B01A-32F91A6812E2}"/>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A17C8AB1-877D-405F-BFC7-28256ED0220F}"/>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EF50F6C0-4030-4BB6-B82C-FF3AED89E4C4}"/>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DE436228-9C43-4EC8-9105-59DFBCD7DDA5}"/>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5B6D3FBB-3961-42C6-A51E-1911F3393632}"/>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CDD2137E-C614-4C1E-82D9-6EC28323B219}"/>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8" name="Freeform: Shape 37">
                <a:extLst>
                  <a:ext uri="{FF2B5EF4-FFF2-40B4-BE49-F238E27FC236}">
                    <a16:creationId xmlns:a16="http://schemas.microsoft.com/office/drawing/2014/main" id="{2CF2B263-1148-4A2D-8DAF-EC174582DB31}"/>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25" name="Group 24">
              <a:extLst>
                <a:ext uri="{FF2B5EF4-FFF2-40B4-BE49-F238E27FC236}">
                  <a16:creationId xmlns:a16="http://schemas.microsoft.com/office/drawing/2014/main" id="{67E790B2-C302-4542-A006-1FB5A11E0892}"/>
                </a:ext>
              </a:extLst>
            </p:cNvPr>
            <p:cNvGrpSpPr/>
            <p:nvPr userDrawn="1"/>
          </p:nvGrpSpPr>
          <p:grpSpPr>
            <a:xfrm>
              <a:off x="10338670" y="6289993"/>
              <a:ext cx="274255" cy="274320"/>
              <a:chOff x="1145381" y="1213104"/>
              <a:chExt cx="810768" cy="810959"/>
            </a:xfrm>
          </p:grpSpPr>
          <p:sp>
            <p:nvSpPr>
              <p:cNvPr id="26" name="Freeform: Shape 25">
                <a:extLst>
                  <a:ext uri="{FF2B5EF4-FFF2-40B4-BE49-F238E27FC236}">
                    <a16:creationId xmlns:a16="http://schemas.microsoft.com/office/drawing/2014/main" id="{93AA094E-7385-4204-8647-22F047E9DFB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4F7B7AEC-DD30-42DE-8DD4-574D5DEF04E9}"/>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CA07F164-8420-4F1C-A6EB-90DF4488AB12}"/>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D4D8021E-3B74-4793-B1F7-D6E57B4A6C6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237759188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48">
          <p15:clr>
            <a:srgbClr val="FBAE40"/>
          </p15:clr>
        </p15:guide>
        <p15:guide id="5" pos="4032">
          <p15:clr>
            <a:srgbClr val="FBAE4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1" y="1435100"/>
            <a:ext cx="520700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Semilight" panose="020B04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400802" y="1435100"/>
            <a:ext cx="5208586"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Semilight" panose="020B04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note">
            <a:extLst>
              <a:ext uri="{FF2B5EF4-FFF2-40B4-BE49-F238E27FC236}">
                <a16:creationId xmlns:a16="http://schemas.microsoft.com/office/drawing/2014/main" id="{F9B3833A-2D3C-4FED-998E-03D8D5A75A88}"/>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5" name="Microsoft logo">
            <a:extLst>
              <a:ext uri="{FF2B5EF4-FFF2-40B4-BE49-F238E27FC236}">
                <a16:creationId xmlns:a16="http://schemas.microsoft.com/office/drawing/2014/main" id="{BBD5BF70-EA1B-4416-AFBB-48E8CA703B09}"/>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7" name="Group 6">
              <a:extLst>
                <a:ext uri="{FF2B5EF4-FFF2-40B4-BE49-F238E27FC236}">
                  <a16:creationId xmlns:a16="http://schemas.microsoft.com/office/drawing/2014/main" id="{BB78FF36-E1C8-453B-9E06-7BD954DA7544}"/>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6CD94B85-C5B1-4B27-B227-31C4C5109052}"/>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2BE36A1D-0E2B-4B5C-935F-51B7850FB21B}"/>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942BFD52-31C5-4F98-AE6B-0C24AABDFC71}"/>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373E11C1-8EBB-474A-A587-D97969627501}"/>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F9006FE9-8302-4E2A-B61E-24D2FD51E05F}"/>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7F7CA4DB-AD2C-4F29-9807-58DCB81E84E7}"/>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81B0242B-68A4-4745-9994-2F7EB8357E79}"/>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82171F50-1B7C-4C55-B263-EFDB98735A9A}"/>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48C262A1-DA57-4C8E-90E9-911384F8F530}"/>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9554EBB9-DD44-4ED2-AA9A-50CC369ED13B}"/>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4E215A27-21A2-4B1C-8EFD-5F376EF6065A}"/>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00C1450D-CA6F-408E-B6AC-3A2521AD0D80}"/>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2557B43C-4812-47D6-ABB1-C0D43F61F000}"/>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ECF5D2BF-2B1D-40BB-9095-19E8A7AFF49C}"/>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83925960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48">
          <p15:clr>
            <a:srgbClr val="FBAE40"/>
          </p15:clr>
        </p15:guide>
        <p15:guide id="5" pos="4032">
          <p15:clr>
            <a:srgbClr val="FBAE40"/>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1" y="1437481"/>
            <a:ext cx="5207000" cy="1649682"/>
          </a:xfrm>
        </p:spPr>
        <p:txBody>
          <a:bodyPr wrap="square">
            <a:spAutoFit/>
          </a:bodyPr>
          <a:lstStyle>
            <a:lvl1pPr marL="231730" indent="-231730">
              <a:spcBef>
                <a:spcPts val="1223"/>
              </a:spcBef>
              <a:buClrTx/>
              <a:buFont typeface="Wingdings" panose="05000000000000000000" pitchFamily="2" charset="2"/>
              <a:buChar char=""/>
              <a:defRPr sz="2800" b="0">
                <a:latin typeface="+mn-lt"/>
                <a:cs typeface="Segoe UI Semilight" panose="020B0402040204020203" pitchFamily="34" charset="0"/>
              </a:defRPr>
            </a:lvl1pPr>
            <a:lvl2pPr marL="426956" indent="-171417">
              <a:buClrTx/>
              <a:buFont typeface="Wingdings" panose="05000000000000000000" pitchFamily="2" charset="2"/>
              <a:buChar char=""/>
              <a:defRPr sz="2000" b="0">
                <a:latin typeface="+mn-lt"/>
              </a:defRPr>
            </a:lvl2pPr>
            <a:lvl3pPr marL="639640" indent="-188876">
              <a:buClrTx/>
              <a:buFont typeface="Wingdings" panose="05000000000000000000" pitchFamily="2" charset="2"/>
              <a:buChar char=""/>
              <a:tabLst/>
              <a:defRPr sz="1600" b="0">
                <a:latin typeface="+mn-lt"/>
              </a:defRPr>
            </a:lvl3pPr>
            <a:lvl4pPr marL="828516" indent="-176180">
              <a:buClrTx/>
              <a:buFont typeface="Wingdings" panose="05000000000000000000" pitchFamily="2" charset="2"/>
              <a:buChar char=""/>
              <a:defRPr sz="1400" b="0">
                <a:latin typeface="+mn-lt"/>
              </a:defRPr>
            </a:lvl4pPr>
            <a:lvl5pPr marL="1023741" indent="-169830">
              <a:buClrTx/>
              <a:buFont typeface="Wingdings" panose="05000000000000000000" pitchFamily="2" charset="2"/>
              <a:buChar char=""/>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400800" y="1437481"/>
            <a:ext cx="5208588" cy="1649682"/>
          </a:xfrm>
        </p:spPr>
        <p:txBody>
          <a:bodyPr wrap="square">
            <a:spAutoFit/>
          </a:bodyPr>
          <a:lstStyle>
            <a:lvl1pPr marL="231730" indent="-231730">
              <a:spcBef>
                <a:spcPts val="1223"/>
              </a:spcBef>
              <a:buClrTx/>
              <a:buFont typeface="Wingdings" panose="05000000000000000000" pitchFamily="2" charset="2"/>
              <a:buChar char=""/>
              <a:defRPr sz="2800" b="0">
                <a:latin typeface="+mn-lt"/>
                <a:cs typeface="Segoe UI Semilight" panose="020B0402040204020203" pitchFamily="34" charset="0"/>
              </a:defRPr>
            </a:lvl1pPr>
            <a:lvl2pPr marL="426956" indent="-171417">
              <a:buClrTx/>
              <a:buFont typeface="Wingdings" panose="05000000000000000000" pitchFamily="2" charset="2"/>
              <a:buChar char=""/>
              <a:defRPr sz="2000" b="0">
                <a:latin typeface="+mn-lt"/>
              </a:defRPr>
            </a:lvl2pPr>
            <a:lvl3pPr marL="639640" indent="-188876">
              <a:buClrTx/>
              <a:buFont typeface="Wingdings" panose="05000000000000000000" pitchFamily="2" charset="2"/>
              <a:buChar char=""/>
              <a:tabLst/>
              <a:defRPr sz="1600" b="0">
                <a:latin typeface="+mn-lt"/>
              </a:defRPr>
            </a:lvl3pPr>
            <a:lvl4pPr marL="828516" indent="-176180">
              <a:buClrTx/>
              <a:buFont typeface="Wingdings" panose="05000000000000000000" pitchFamily="2" charset="2"/>
              <a:buChar char=""/>
              <a:defRPr sz="1400" b="0">
                <a:latin typeface="+mn-lt"/>
              </a:defRPr>
            </a:lvl4pPr>
            <a:lvl5pPr marL="1023741" indent="-169830">
              <a:buClrTx/>
              <a:buFont typeface="Wingdings" panose="05000000000000000000" pitchFamily="2" charset="2"/>
              <a:buChar char=""/>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note">
            <a:extLst>
              <a:ext uri="{FF2B5EF4-FFF2-40B4-BE49-F238E27FC236}">
                <a16:creationId xmlns:a16="http://schemas.microsoft.com/office/drawing/2014/main" id="{AFFB411A-29DE-49AF-BDB4-E42BA443B217}"/>
              </a:ext>
            </a:extLst>
          </p:cNvPr>
          <p:cNvSpPr>
            <a:spLocks noGrp="1"/>
          </p:cNvSpPr>
          <p:nvPr>
            <p:ph type="body" sz="quarter" idx="12"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5" name="Microsoft logo">
            <a:extLst>
              <a:ext uri="{FF2B5EF4-FFF2-40B4-BE49-F238E27FC236}">
                <a16:creationId xmlns:a16="http://schemas.microsoft.com/office/drawing/2014/main" id="{140ED1A9-FD85-4F00-BA59-CAE99E649EBD}"/>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7" name="Group 6">
              <a:extLst>
                <a:ext uri="{FF2B5EF4-FFF2-40B4-BE49-F238E27FC236}">
                  <a16:creationId xmlns:a16="http://schemas.microsoft.com/office/drawing/2014/main" id="{0242895D-2E62-426D-92E9-152B902E7D0D}"/>
                </a:ext>
              </a:extLst>
            </p:cNvPr>
            <p:cNvGrpSpPr/>
            <p:nvPr userDrawn="1"/>
          </p:nvGrpSpPr>
          <p:grpSpPr>
            <a:xfrm>
              <a:off x="2186464" y="1338168"/>
              <a:ext cx="2715482" cy="534447"/>
              <a:chOff x="2186464" y="1338168"/>
              <a:chExt cx="2715482" cy="534447"/>
            </a:xfrm>
          </p:grpSpPr>
          <p:sp>
            <p:nvSpPr>
              <p:cNvPr id="13" name="Freeform: Shape 12">
                <a:extLst>
                  <a:ext uri="{FF2B5EF4-FFF2-40B4-BE49-F238E27FC236}">
                    <a16:creationId xmlns:a16="http://schemas.microsoft.com/office/drawing/2014/main" id="{BC61C424-0580-4780-80DD-57B06FFF1A71}"/>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B331C794-0A38-43E6-8448-C413112EDF17}"/>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02BE7EDF-03A7-48FC-8284-B7CD929FDFF8}"/>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2BF4A947-C076-45B6-AC7C-722B5691E760}"/>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5C9F9AE9-F78A-41F4-98E0-9A2B9806B83D}"/>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E382A310-1098-4585-8300-8087282BC78E}"/>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9B8F4FC9-3872-4C20-8C83-14ACCC3B6564}"/>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F6A7C167-7840-4878-B74C-9197DFC807B3}"/>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46BA6E52-38B6-44E1-ACBB-B98DD0CD41D9}"/>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8" name="Group 7">
              <a:extLst>
                <a:ext uri="{FF2B5EF4-FFF2-40B4-BE49-F238E27FC236}">
                  <a16:creationId xmlns:a16="http://schemas.microsoft.com/office/drawing/2014/main" id="{833EA118-DF68-4BA0-9025-50DAA9B2151B}"/>
                </a:ext>
              </a:extLst>
            </p:cNvPr>
            <p:cNvGrpSpPr/>
            <p:nvPr userDrawn="1"/>
          </p:nvGrpSpPr>
          <p:grpSpPr>
            <a:xfrm>
              <a:off x="1145381" y="1213104"/>
              <a:ext cx="810768" cy="810959"/>
              <a:chOff x="1145381" y="1213104"/>
              <a:chExt cx="810768" cy="810959"/>
            </a:xfrm>
          </p:grpSpPr>
          <p:sp>
            <p:nvSpPr>
              <p:cNvPr id="9" name="Freeform: Shape 8">
                <a:extLst>
                  <a:ext uri="{FF2B5EF4-FFF2-40B4-BE49-F238E27FC236}">
                    <a16:creationId xmlns:a16="http://schemas.microsoft.com/office/drawing/2014/main" id="{A664C1AB-0C99-425A-B388-850B5EF3C86E}"/>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0" name="Freeform: Shape 9">
                <a:extLst>
                  <a:ext uri="{FF2B5EF4-FFF2-40B4-BE49-F238E27FC236}">
                    <a16:creationId xmlns:a16="http://schemas.microsoft.com/office/drawing/2014/main" id="{9E3F9FA6-55B3-4F05-AF1A-BC16AB7D83B9}"/>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52F4C25C-EB82-43BA-8446-384723ABEA5F}"/>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F252CAD0-0210-4508-80A1-4B7684B60663}"/>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421104666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48">
          <p15:clr>
            <a:srgbClr val="FBAE40"/>
          </p15:clr>
        </p15:guide>
        <p15:guide id="5" pos="4032">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3637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Sidebar colo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6307837" cy="553998"/>
          </a:xfrm>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631190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Semilight" panose="020B04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4C18B09-313C-453F-B858-5BC12E90A122}"/>
              </a:ext>
              <a:ext uri="{C183D7F6-B498-43B3-948B-1728B52AA6E4}">
                <adec:decorative xmlns:adec="http://schemas.microsoft.com/office/drawing/2017/decorative" val="1"/>
              </a:ext>
            </a:extLst>
          </p:cNvPr>
          <p:cNvSpPr/>
          <p:nvPr userDrawn="1"/>
        </p:nvSpPr>
        <p:spPr bwMode="auto">
          <a:xfrm>
            <a:off x="7470649" y="0"/>
            <a:ext cx="4745736"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8031479" y="1435100"/>
            <a:ext cx="3575304" cy="2043636"/>
          </a:xfrm>
        </p:spPr>
        <p:txBody>
          <a:bodyPr wrap="square">
            <a:spAutoFit/>
          </a:bodyPr>
          <a:lstStyle>
            <a:lvl1pPr marL="0" indent="0">
              <a:spcBef>
                <a:spcPts val="1223"/>
              </a:spcBef>
              <a:buClr>
                <a:schemeClr val="tx1"/>
              </a:buClr>
              <a:buFont typeface="Wingdings" panose="05000000000000000000" pitchFamily="2" charset="2"/>
              <a:buNone/>
              <a:defRPr sz="2800" b="0">
                <a:solidFill>
                  <a:schemeClr val="bg1"/>
                </a:solidFill>
                <a:latin typeface="+mn-lt"/>
                <a:cs typeface="Segoe UI Semilight" panose="020B0402040204020203" pitchFamily="34" charset="0"/>
              </a:defRPr>
            </a:lvl1pPr>
            <a:lvl2pPr marL="255539" indent="0">
              <a:buFont typeface="Wingdings" panose="05000000000000000000" pitchFamily="2" charset="2"/>
              <a:buNone/>
              <a:defRPr sz="2000" b="0">
                <a:solidFill>
                  <a:schemeClr val="bg1"/>
                </a:solidFill>
                <a:latin typeface="+mn-lt"/>
              </a:defRPr>
            </a:lvl2pPr>
            <a:lvl3pPr marL="450764" indent="0">
              <a:buFont typeface="Wingdings" panose="05000000000000000000" pitchFamily="2" charset="2"/>
              <a:buNone/>
              <a:tabLst/>
              <a:defRPr sz="1600" b="0">
                <a:solidFill>
                  <a:schemeClr val="bg1"/>
                </a:solidFill>
                <a:latin typeface="+mn-lt"/>
              </a:defRPr>
            </a:lvl3pPr>
            <a:lvl4pPr marL="652337" indent="0">
              <a:buFont typeface="Wingdings" panose="05000000000000000000" pitchFamily="2" charset="2"/>
              <a:buNone/>
              <a:defRPr sz="1400" b="0">
                <a:solidFill>
                  <a:schemeClr val="bg1"/>
                </a:solidFill>
                <a:latin typeface="+mn-lt"/>
              </a:defRPr>
            </a:lvl4pPr>
            <a:lvl5pPr marL="853911" indent="0">
              <a:buFont typeface="Wingdings" panose="05000000000000000000" pitchFamily="2" charset="2"/>
              <a:buNone/>
              <a:tabLst/>
              <a:defRPr sz="1400"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note">
            <a:extLst>
              <a:ext uri="{FF2B5EF4-FFF2-40B4-BE49-F238E27FC236}">
                <a16:creationId xmlns:a16="http://schemas.microsoft.com/office/drawing/2014/main" id="{F9B3833A-2D3C-4FED-998E-03D8D5A75A88}"/>
              </a:ext>
            </a:extLst>
          </p:cNvPr>
          <p:cNvSpPr>
            <a:spLocks noGrp="1"/>
          </p:cNvSpPr>
          <p:nvPr>
            <p:ph type="body" sz="quarter" idx="11" hasCustomPrompt="1"/>
          </p:nvPr>
        </p:nvSpPr>
        <p:spPr>
          <a:xfrm>
            <a:off x="585786" y="6269039"/>
            <a:ext cx="631031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23" name="Microsoft logo">
            <a:extLst>
              <a:ext uri="{FF2B5EF4-FFF2-40B4-BE49-F238E27FC236}">
                <a16:creationId xmlns:a16="http://schemas.microsoft.com/office/drawing/2014/main" id="{8CCB1B5A-53AC-4382-A7F6-371DE2FE3509}"/>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24" name="Group 23">
              <a:extLst>
                <a:ext uri="{FF2B5EF4-FFF2-40B4-BE49-F238E27FC236}">
                  <a16:creationId xmlns:a16="http://schemas.microsoft.com/office/drawing/2014/main" id="{5E72CB35-32BA-4262-B2DC-9E83B90096F9}"/>
                </a:ext>
              </a:extLst>
            </p:cNvPr>
            <p:cNvGrpSpPr/>
            <p:nvPr userDrawn="1"/>
          </p:nvGrpSpPr>
          <p:grpSpPr>
            <a:xfrm>
              <a:off x="10690833" y="6332298"/>
              <a:ext cx="918555" cy="180785"/>
              <a:chOff x="10690833" y="6332298"/>
              <a:chExt cx="918555" cy="180785"/>
            </a:xfrm>
          </p:grpSpPr>
          <p:sp>
            <p:nvSpPr>
              <p:cNvPr id="30" name="Freeform: Shape 29">
                <a:extLst>
                  <a:ext uri="{FF2B5EF4-FFF2-40B4-BE49-F238E27FC236}">
                    <a16:creationId xmlns:a16="http://schemas.microsoft.com/office/drawing/2014/main" id="{EA20D8A8-6C56-4F3D-BCF4-0CF6AF627BDE}"/>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51D0E3E9-DB7B-4983-A7AA-22713DE8CA36}"/>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1BF14480-E7FF-4DEE-8B2F-1142D6317B4E}"/>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0E6DE012-5CA3-4838-A900-18B8F759CD53}"/>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5A7CA70A-2AE8-4AF8-B6B8-5EF75463925F}"/>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3BDB998F-3C50-4372-AF3E-3EF0C9EFEA08}"/>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47F0BDD7-129F-4821-944B-3C9DB4E0F02C}"/>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AF1BC80E-48EE-4607-85B5-E723B977FF6F}"/>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8" name="Freeform: Shape 37">
                <a:extLst>
                  <a:ext uri="{FF2B5EF4-FFF2-40B4-BE49-F238E27FC236}">
                    <a16:creationId xmlns:a16="http://schemas.microsoft.com/office/drawing/2014/main" id="{A62CF202-770D-4B4B-B252-9E6E0F565E60}"/>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25" name="Group 24">
              <a:extLst>
                <a:ext uri="{FF2B5EF4-FFF2-40B4-BE49-F238E27FC236}">
                  <a16:creationId xmlns:a16="http://schemas.microsoft.com/office/drawing/2014/main" id="{3F614B96-802F-4274-AC87-6BEC35E5359F}"/>
                </a:ext>
              </a:extLst>
            </p:cNvPr>
            <p:cNvGrpSpPr/>
            <p:nvPr userDrawn="1"/>
          </p:nvGrpSpPr>
          <p:grpSpPr>
            <a:xfrm>
              <a:off x="10338670" y="6289993"/>
              <a:ext cx="274255" cy="274320"/>
              <a:chOff x="1145381" y="1213104"/>
              <a:chExt cx="810768" cy="810959"/>
            </a:xfrm>
          </p:grpSpPr>
          <p:sp>
            <p:nvSpPr>
              <p:cNvPr id="26" name="Freeform: Shape 25">
                <a:extLst>
                  <a:ext uri="{FF2B5EF4-FFF2-40B4-BE49-F238E27FC236}">
                    <a16:creationId xmlns:a16="http://schemas.microsoft.com/office/drawing/2014/main" id="{197B5FB4-3167-4B82-AC5D-4A58C98EC3B5}"/>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4B692531-2F42-4A11-B13F-EC0E86E7A389}"/>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F9D2AAE6-7F95-454F-8E9B-34990721746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7799E2F8-07B3-4798-B72A-D1B7EBDD690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306093330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4344">
          <p15:clr>
            <a:srgbClr val="FBAE40"/>
          </p15:clr>
        </p15:guide>
        <p15:guide id="5" pos="4704">
          <p15:clr>
            <a:srgbClr val="FBAE40"/>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Sidebar color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4" y="457200"/>
            <a:ext cx="6307837" cy="553998"/>
          </a:xfrm>
        </p:spPr>
        <p:txBody>
          <a:bodyPr/>
          <a:lstStyle>
            <a:lvl1pPr>
              <a:defRPr>
                <a:solidFill>
                  <a:schemeClr val="tx1"/>
                </a:solidFill>
              </a:defRPr>
            </a:lvl1pPr>
          </a:lstStyle>
          <a:p>
            <a:r>
              <a:rPr lang="en-US"/>
              <a:t>Click to edit Master title style</a:t>
            </a:r>
          </a:p>
        </p:txBody>
      </p:sp>
      <p:sp>
        <p:nvSpPr>
          <p:cNvPr id="4" name="Text Placeholder 3"/>
          <p:cNvSpPr>
            <a:spLocks noGrp="1"/>
          </p:cNvSpPr>
          <p:nvPr>
            <p:ph type="body" sz="quarter" idx="10"/>
          </p:nvPr>
        </p:nvSpPr>
        <p:spPr>
          <a:xfrm>
            <a:off x="584200" y="1435100"/>
            <a:ext cx="631190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n-lt"/>
                <a:cs typeface="Segoe UI Semilight" panose="020B0402040204020203" pitchFamily="34" charset="0"/>
              </a:defRPr>
            </a:lvl1pPr>
            <a:lvl2pPr marL="255539" indent="0">
              <a:buFont typeface="Wingdings" panose="05000000000000000000" pitchFamily="2" charset="2"/>
              <a:buNone/>
              <a:defRPr sz="2000" b="0">
                <a:latin typeface="+mn-lt"/>
              </a:defRPr>
            </a:lvl2pPr>
            <a:lvl3pPr marL="450764" indent="0">
              <a:buFont typeface="Wingdings" panose="05000000000000000000" pitchFamily="2" charset="2"/>
              <a:buNone/>
              <a:tabLst/>
              <a:defRPr sz="1600" b="0">
                <a:latin typeface="+mn-lt"/>
              </a:defRPr>
            </a:lvl3pPr>
            <a:lvl4pPr marL="652337" indent="0">
              <a:buFont typeface="Wingdings" panose="05000000000000000000" pitchFamily="2" charset="2"/>
              <a:buNone/>
              <a:defRPr sz="1400" b="0">
                <a:latin typeface="+mn-lt"/>
              </a:defRPr>
            </a:lvl4pPr>
            <a:lvl5pPr marL="853911" indent="0">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Rectangle 2">
            <a:extLst>
              <a:ext uri="{FF2B5EF4-FFF2-40B4-BE49-F238E27FC236}">
                <a16:creationId xmlns:a16="http://schemas.microsoft.com/office/drawing/2014/main" id="{B4C18B09-313C-453F-B858-5BC12E90A122}"/>
              </a:ext>
              <a:ext uri="{C183D7F6-B498-43B3-948B-1728B52AA6E4}">
                <adec:decorative xmlns:adec="http://schemas.microsoft.com/office/drawing/2017/decorative" val="1"/>
              </a:ext>
            </a:extLst>
          </p:cNvPr>
          <p:cNvSpPr/>
          <p:nvPr userDrawn="1"/>
        </p:nvSpPr>
        <p:spPr bwMode="auto">
          <a:xfrm>
            <a:off x="7470649" y="0"/>
            <a:ext cx="4745736" cy="6858000"/>
          </a:xfrm>
          <a:prstGeom prst="rect">
            <a:avLst/>
          </a:pr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8031479" y="1435100"/>
            <a:ext cx="3575304" cy="2043636"/>
          </a:xfrm>
        </p:spPr>
        <p:txBody>
          <a:bodyPr wrap="square">
            <a:spAutoFit/>
          </a:bodyPr>
          <a:lstStyle>
            <a:lvl1pPr marL="0" indent="0">
              <a:spcBef>
                <a:spcPts val="1223"/>
              </a:spcBef>
              <a:buClr>
                <a:schemeClr val="tx1"/>
              </a:buClr>
              <a:buFont typeface="Wingdings" panose="05000000000000000000" pitchFamily="2" charset="2"/>
              <a:buNone/>
              <a:defRPr sz="2800" b="0">
                <a:solidFill>
                  <a:schemeClr val="bg1"/>
                </a:solidFill>
                <a:latin typeface="+mn-lt"/>
                <a:cs typeface="Segoe UI Semilight" panose="020B0402040204020203" pitchFamily="34" charset="0"/>
              </a:defRPr>
            </a:lvl1pPr>
            <a:lvl2pPr marL="255539" indent="0">
              <a:buFont typeface="Wingdings" panose="05000000000000000000" pitchFamily="2" charset="2"/>
              <a:buNone/>
              <a:defRPr sz="2000" b="0">
                <a:solidFill>
                  <a:schemeClr val="bg1"/>
                </a:solidFill>
                <a:latin typeface="+mn-lt"/>
              </a:defRPr>
            </a:lvl2pPr>
            <a:lvl3pPr marL="450764" indent="0">
              <a:buFont typeface="Wingdings" panose="05000000000000000000" pitchFamily="2" charset="2"/>
              <a:buNone/>
              <a:tabLst/>
              <a:defRPr sz="1600" b="0">
                <a:solidFill>
                  <a:schemeClr val="bg1"/>
                </a:solidFill>
                <a:latin typeface="+mn-lt"/>
              </a:defRPr>
            </a:lvl3pPr>
            <a:lvl4pPr marL="652337" indent="0">
              <a:buFont typeface="Wingdings" panose="05000000000000000000" pitchFamily="2" charset="2"/>
              <a:buNone/>
              <a:defRPr sz="1400" b="0">
                <a:solidFill>
                  <a:schemeClr val="bg1"/>
                </a:solidFill>
                <a:latin typeface="+mn-lt"/>
              </a:defRPr>
            </a:lvl4pPr>
            <a:lvl5pPr marL="853911" indent="0">
              <a:buFont typeface="Wingdings" panose="05000000000000000000" pitchFamily="2" charset="2"/>
              <a:buNone/>
              <a:tabLst/>
              <a:defRPr sz="1400" b="0">
                <a:solidFill>
                  <a:schemeClr val="bg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Footnote">
            <a:extLst>
              <a:ext uri="{FF2B5EF4-FFF2-40B4-BE49-F238E27FC236}">
                <a16:creationId xmlns:a16="http://schemas.microsoft.com/office/drawing/2014/main" id="{F9B3833A-2D3C-4FED-998E-03D8D5A75A88}"/>
              </a:ext>
            </a:extLst>
          </p:cNvPr>
          <p:cNvSpPr>
            <a:spLocks noGrp="1"/>
          </p:cNvSpPr>
          <p:nvPr>
            <p:ph type="body" sz="quarter" idx="11" hasCustomPrompt="1"/>
          </p:nvPr>
        </p:nvSpPr>
        <p:spPr>
          <a:xfrm>
            <a:off x="585786" y="6269039"/>
            <a:ext cx="631031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23" name="Microsoft logo">
            <a:extLst>
              <a:ext uri="{FF2B5EF4-FFF2-40B4-BE49-F238E27FC236}">
                <a16:creationId xmlns:a16="http://schemas.microsoft.com/office/drawing/2014/main" id="{8CCB1B5A-53AC-4382-A7F6-371DE2FE3509}"/>
              </a:ext>
              <a:ext uri="{C183D7F6-B498-43B3-948B-1728B52AA6E4}">
                <adec:decorative xmlns:adec="http://schemas.microsoft.com/office/drawing/2017/decorative" val="1"/>
              </a:ext>
            </a:extLst>
          </p:cNvPr>
          <p:cNvGrpSpPr/>
          <p:nvPr userDrawn="1"/>
        </p:nvGrpSpPr>
        <p:grpSpPr>
          <a:xfrm>
            <a:off x="10338671" y="6289993"/>
            <a:ext cx="1270718" cy="274320"/>
            <a:chOff x="10338670" y="6289993"/>
            <a:chExt cx="1270718" cy="274320"/>
          </a:xfrm>
        </p:grpSpPr>
        <p:grpSp>
          <p:nvGrpSpPr>
            <p:cNvPr id="24" name="Group 23">
              <a:extLst>
                <a:ext uri="{FF2B5EF4-FFF2-40B4-BE49-F238E27FC236}">
                  <a16:creationId xmlns:a16="http://schemas.microsoft.com/office/drawing/2014/main" id="{5E72CB35-32BA-4262-B2DC-9E83B90096F9}"/>
                </a:ext>
              </a:extLst>
            </p:cNvPr>
            <p:cNvGrpSpPr/>
            <p:nvPr userDrawn="1"/>
          </p:nvGrpSpPr>
          <p:grpSpPr>
            <a:xfrm>
              <a:off x="10690833" y="6332298"/>
              <a:ext cx="918555" cy="180785"/>
              <a:chOff x="10690833" y="6332298"/>
              <a:chExt cx="918555" cy="180785"/>
            </a:xfrm>
          </p:grpSpPr>
          <p:sp>
            <p:nvSpPr>
              <p:cNvPr id="30" name="Freeform: Shape 29">
                <a:extLst>
                  <a:ext uri="{FF2B5EF4-FFF2-40B4-BE49-F238E27FC236}">
                    <a16:creationId xmlns:a16="http://schemas.microsoft.com/office/drawing/2014/main" id="{EA20D8A8-6C56-4F3D-BCF4-0CF6AF627BDE}"/>
                  </a:ext>
                </a:extLst>
              </p:cNvPr>
              <p:cNvSpPr/>
              <p:nvPr/>
            </p:nvSpPr>
            <p:spPr>
              <a:xfrm>
                <a:off x="10690833" y="6344219"/>
                <a:ext cx="180431" cy="164321"/>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51D0E3E9-DB7B-4983-A7AA-22713DE8CA36}"/>
                  </a:ext>
                </a:extLst>
              </p:cNvPr>
              <p:cNvSpPr/>
              <p:nvPr/>
            </p:nvSpPr>
            <p:spPr>
              <a:xfrm>
                <a:off x="10892916" y="6390229"/>
                <a:ext cx="32220" cy="119213"/>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32" name="Freeform: Shape 31">
                <a:extLst>
                  <a:ext uri="{FF2B5EF4-FFF2-40B4-BE49-F238E27FC236}">
                    <a16:creationId xmlns:a16="http://schemas.microsoft.com/office/drawing/2014/main" id="{1BF14480-E7FF-4DEE-8B2F-1142D6317B4E}"/>
                  </a:ext>
                </a:extLst>
              </p:cNvPr>
              <p:cNvSpPr/>
              <p:nvPr/>
            </p:nvSpPr>
            <p:spPr>
              <a:xfrm>
                <a:off x="10890338" y="6340804"/>
                <a:ext cx="35442" cy="35442"/>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0E6DE012-5CA3-4838-A900-18B8F759CD53}"/>
                  </a:ext>
                </a:extLst>
              </p:cNvPr>
              <p:cNvSpPr/>
              <p:nvPr/>
            </p:nvSpPr>
            <p:spPr>
              <a:xfrm>
                <a:off x="10939119" y="6387426"/>
                <a:ext cx="93438" cy="125657"/>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5A7CA70A-2AE8-4AF8-B6B8-5EF75463925F}"/>
                  </a:ext>
                </a:extLst>
              </p:cNvPr>
              <p:cNvSpPr/>
              <p:nvPr/>
            </p:nvSpPr>
            <p:spPr>
              <a:xfrm>
                <a:off x="11050890" y="6388199"/>
                <a:ext cx="70884" cy="122435"/>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3BDB998F-3C50-4372-AF3E-3EF0C9EFEA08}"/>
                  </a:ext>
                </a:extLst>
              </p:cNvPr>
              <p:cNvSpPr/>
              <p:nvPr/>
            </p:nvSpPr>
            <p:spPr>
              <a:xfrm>
                <a:off x="11120033"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47F0BDD7-129F-4821-944B-3C9DB4E0F02C}"/>
                  </a:ext>
                </a:extLst>
              </p:cNvPr>
              <p:cNvSpPr/>
              <p:nvPr/>
            </p:nvSpPr>
            <p:spPr>
              <a:xfrm>
                <a:off x="11252908" y="6387426"/>
                <a:ext cx="80550" cy="125657"/>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AF1BC80E-48EE-4607-85B5-E723B977FF6F}"/>
                  </a:ext>
                </a:extLst>
              </p:cNvPr>
              <p:cNvSpPr/>
              <p:nvPr/>
            </p:nvSpPr>
            <p:spPr>
              <a:xfrm>
                <a:off x="11342124" y="6387426"/>
                <a:ext cx="122435" cy="125657"/>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38" name="Freeform: Shape 37">
                <a:extLst>
                  <a:ext uri="{FF2B5EF4-FFF2-40B4-BE49-F238E27FC236}">
                    <a16:creationId xmlns:a16="http://schemas.microsoft.com/office/drawing/2014/main" id="{A62CF202-770D-4B4B-B252-9E6E0F565E60}"/>
                  </a:ext>
                </a:extLst>
              </p:cNvPr>
              <p:cNvSpPr/>
              <p:nvPr/>
            </p:nvSpPr>
            <p:spPr>
              <a:xfrm>
                <a:off x="11464399" y="6332298"/>
                <a:ext cx="144989" cy="180431"/>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25" name="Group 24">
              <a:extLst>
                <a:ext uri="{FF2B5EF4-FFF2-40B4-BE49-F238E27FC236}">
                  <a16:creationId xmlns:a16="http://schemas.microsoft.com/office/drawing/2014/main" id="{3F614B96-802F-4274-AC87-6BEC35E5359F}"/>
                </a:ext>
              </a:extLst>
            </p:cNvPr>
            <p:cNvGrpSpPr/>
            <p:nvPr userDrawn="1"/>
          </p:nvGrpSpPr>
          <p:grpSpPr>
            <a:xfrm>
              <a:off x="10338670" y="6289993"/>
              <a:ext cx="274255" cy="274320"/>
              <a:chOff x="1145381" y="1213104"/>
              <a:chExt cx="810768" cy="810959"/>
            </a:xfrm>
          </p:grpSpPr>
          <p:sp>
            <p:nvSpPr>
              <p:cNvPr id="26" name="Freeform: Shape 25">
                <a:extLst>
                  <a:ext uri="{FF2B5EF4-FFF2-40B4-BE49-F238E27FC236}">
                    <a16:creationId xmlns:a16="http://schemas.microsoft.com/office/drawing/2014/main" id="{197B5FB4-3167-4B82-AC5D-4A58C98EC3B5}"/>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7" name="Freeform: Shape 26">
                <a:extLst>
                  <a:ext uri="{FF2B5EF4-FFF2-40B4-BE49-F238E27FC236}">
                    <a16:creationId xmlns:a16="http://schemas.microsoft.com/office/drawing/2014/main" id="{4B692531-2F42-4A11-B13F-EC0E86E7A389}"/>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28" name="Freeform: Shape 27">
                <a:extLst>
                  <a:ext uri="{FF2B5EF4-FFF2-40B4-BE49-F238E27FC236}">
                    <a16:creationId xmlns:a16="http://schemas.microsoft.com/office/drawing/2014/main" id="{F9D2AAE6-7F95-454F-8E9B-34990721746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7799E2F8-07B3-4798-B72A-D1B7EBDD6900}"/>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307813694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4344">
          <p15:clr>
            <a:srgbClr val="FBAE40"/>
          </p15:clr>
        </p15:guide>
        <p15:guide id="5" pos="4704">
          <p15:clr>
            <a:srgbClr val="FBAE4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Content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4" y="457200"/>
            <a:ext cx="5696712" cy="553998"/>
          </a:xfrm>
        </p:spPr>
        <p:txBody>
          <a:bodyPr/>
          <a:lstStyle>
            <a:lvl1pPr>
              <a:defRPr>
                <a:solidFill>
                  <a:schemeClr val="tx1"/>
                </a:solidFill>
              </a:defRPr>
            </a:lvl1pPr>
          </a:lstStyle>
          <a:p>
            <a:r>
              <a:rPr lang="en-US"/>
              <a:t>Click to edit title style</a:t>
            </a:r>
          </a:p>
        </p:txBody>
      </p:sp>
      <p:sp>
        <p:nvSpPr>
          <p:cNvPr id="3" name="Text Placeholder 2"/>
          <p:cNvSpPr>
            <a:spLocks noGrp="1"/>
          </p:cNvSpPr>
          <p:nvPr>
            <p:ph type="body" sz="quarter" idx="10"/>
          </p:nvPr>
        </p:nvSpPr>
        <p:spPr>
          <a:xfrm>
            <a:off x="584200" y="1435498"/>
            <a:ext cx="5696712" cy="1612749"/>
          </a:xfrm>
        </p:spPr>
        <p:txBody>
          <a:bodyPr/>
          <a:lstStyle>
            <a:lvl1pPr>
              <a:buClrTx/>
              <a:defRPr/>
            </a:lvl1pPr>
            <a:lvl2pPr>
              <a:buClrTx/>
              <a:defRPr/>
            </a:lvl2pPr>
            <a:lvl3pPr>
              <a:buClrTx/>
              <a:defRPr/>
            </a:lvl3pPr>
            <a:lvl4pPr>
              <a:buClrTx/>
              <a:defRPr/>
            </a:lvl4pPr>
            <a:lvl5pPr>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note">
            <a:extLst>
              <a:ext uri="{FF2B5EF4-FFF2-40B4-BE49-F238E27FC236}">
                <a16:creationId xmlns:a16="http://schemas.microsoft.com/office/drawing/2014/main" id="{B4ED5B19-52A7-4D7F-B4B1-DB801BAB9EE2}"/>
              </a:ext>
            </a:extLst>
          </p:cNvPr>
          <p:cNvSpPr>
            <a:spLocks noGrp="1"/>
          </p:cNvSpPr>
          <p:nvPr>
            <p:ph type="body" sz="quarter" idx="11" hasCustomPrompt="1"/>
          </p:nvPr>
        </p:nvSpPr>
        <p:spPr>
          <a:xfrm>
            <a:off x="585786" y="6269039"/>
            <a:ext cx="5696712"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
        <p:nvSpPr>
          <p:cNvPr id="21" name="Picture Placeholder 5">
            <a:extLst>
              <a:ext uri="{FF2B5EF4-FFF2-40B4-BE49-F238E27FC236}">
                <a16:creationId xmlns:a16="http://schemas.microsoft.com/office/drawing/2014/main" id="{08747F9E-077E-4B8C-BACF-F8FC9327DF3F}"/>
              </a:ext>
            </a:extLst>
          </p:cNvPr>
          <p:cNvSpPr>
            <a:spLocks noGrp="1"/>
          </p:cNvSpPr>
          <p:nvPr>
            <p:ph type="pic" sz="quarter" idx="13"/>
          </p:nvPr>
        </p:nvSpPr>
        <p:spPr>
          <a:xfrm>
            <a:off x="6858000" y="0"/>
            <a:ext cx="5334000"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1574395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userDrawn="1">
  <p:cSld name="Content photo med color">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4" y="457200"/>
            <a:ext cx="6273800" cy="553998"/>
          </a:xfrm>
        </p:spPr>
        <p:txBody>
          <a:bodyPr/>
          <a:lstStyle>
            <a:lvl1pPr>
              <a:defRPr>
                <a:solidFill>
                  <a:schemeClr val="accent2"/>
                </a:solidFill>
              </a:defRPr>
            </a:lvl1pPr>
          </a:lstStyle>
          <a:p>
            <a:r>
              <a:rPr lang="en-US"/>
              <a:t>Click to edit title style</a:t>
            </a:r>
          </a:p>
        </p:txBody>
      </p:sp>
      <p:sp>
        <p:nvSpPr>
          <p:cNvPr id="3" name="Text Placeholder 2"/>
          <p:cNvSpPr>
            <a:spLocks noGrp="1"/>
          </p:cNvSpPr>
          <p:nvPr>
            <p:ph type="body" sz="quarter" idx="10"/>
          </p:nvPr>
        </p:nvSpPr>
        <p:spPr>
          <a:xfrm>
            <a:off x="584200" y="1435498"/>
            <a:ext cx="6273800" cy="1612749"/>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note">
            <a:extLst>
              <a:ext uri="{FF2B5EF4-FFF2-40B4-BE49-F238E27FC236}">
                <a16:creationId xmlns:a16="http://schemas.microsoft.com/office/drawing/2014/main" id="{B4ED5B19-52A7-4D7F-B4B1-DB801BAB9EE2}"/>
              </a:ext>
            </a:extLst>
          </p:cNvPr>
          <p:cNvSpPr>
            <a:spLocks noGrp="1"/>
          </p:cNvSpPr>
          <p:nvPr>
            <p:ph type="body" sz="quarter" idx="11" hasCustomPrompt="1"/>
          </p:nvPr>
        </p:nvSpPr>
        <p:spPr>
          <a:xfrm>
            <a:off x="585786" y="6269039"/>
            <a:ext cx="6273800"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
        <p:nvSpPr>
          <p:cNvPr id="21" name="Picture Placeholder 5">
            <a:extLst>
              <a:ext uri="{FF2B5EF4-FFF2-40B4-BE49-F238E27FC236}">
                <a16:creationId xmlns:a16="http://schemas.microsoft.com/office/drawing/2014/main" id="{08747F9E-077E-4B8C-BACF-F8FC9327DF3F}"/>
              </a:ext>
            </a:extLst>
          </p:cNvPr>
          <p:cNvSpPr>
            <a:spLocks noGrp="1"/>
          </p:cNvSpPr>
          <p:nvPr>
            <p:ph type="pic" sz="quarter" idx="13"/>
          </p:nvPr>
        </p:nvSpPr>
        <p:spPr>
          <a:xfrm>
            <a:off x="7442201" y="0"/>
            <a:ext cx="4749800" cy="6858000"/>
          </a:xfrm>
          <a:blipFill>
            <a:blip r:embed="rId2"/>
            <a:stretch>
              <a:fillRect/>
            </a:stretch>
          </a:blipFill>
        </p:spPr>
        <p:txBody>
          <a:bodyPr tIns="1280160">
            <a:noAutofit/>
          </a:bodyPr>
          <a:lstStyle>
            <a:lvl1pPr marL="0" indent="0" algn="ctr">
              <a:buNone/>
              <a:defRPr sz="2400">
                <a:solidFill>
                  <a:schemeClr val="tx1"/>
                </a:solidFill>
                <a:latin typeface="+mj-lt"/>
              </a:defRPr>
            </a:lvl1pPr>
          </a:lstStyle>
          <a:p>
            <a:r>
              <a:rPr lang="en-US"/>
              <a:t>Click icon to add picture</a:t>
            </a:r>
          </a:p>
        </p:txBody>
      </p:sp>
    </p:spTree>
    <p:extLst>
      <p:ext uri="{BB962C8B-B14F-4D97-AF65-F5344CB8AC3E}">
        <p14:creationId xmlns:p14="http://schemas.microsoft.com/office/powerpoint/2010/main" val="57893345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Content photo med color2">
    <p:bg>
      <p:bgPr>
        <a:solidFill>
          <a:schemeClr val="accent3"/>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4" y="457200"/>
            <a:ext cx="6273800" cy="553998"/>
          </a:xfrm>
        </p:spPr>
        <p:txBody>
          <a:bodyPr/>
          <a:lstStyle>
            <a:lvl1pPr>
              <a:defRPr>
                <a:solidFill>
                  <a:schemeClr val="accent5"/>
                </a:solidFill>
              </a:defRPr>
            </a:lvl1pPr>
          </a:lstStyle>
          <a:p>
            <a:r>
              <a:rPr lang="en-US"/>
              <a:t>Click to edit title style</a:t>
            </a:r>
          </a:p>
        </p:txBody>
      </p:sp>
      <p:sp>
        <p:nvSpPr>
          <p:cNvPr id="3" name="Text Placeholder 2"/>
          <p:cNvSpPr>
            <a:spLocks noGrp="1"/>
          </p:cNvSpPr>
          <p:nvPr>
            <p:ph type="body" sz="quarter" idx="10"/>
          </p:nvPr>
        </p:nvSpPr>
        <p:spPr>
          <a:xfrm>
            <a:off x="584200" y="1435498"/>
            <a:ext cx="6273800" cy="1612749"/>
          </a:xfrm>
        </p:spPr>
        <p:txBody>
          <a:bodyPr/>
          <a:lstStyle>
            <a:lvl1pPr>
              <a:buClrTx/>
              <a:defRPr>
                <a:solidFill>
                  <a:schemeClr val="bg1"/>
                </a:solidFill>
              </a:defRPr>
            </a:lvl1pPr>
            <a:lvl2pPr>
              <a:buClrTx/>
              <a:defRPr>
                <a:solidFill>
                  <a:schemeClr val="bg1"/>
                </a:solidFill>
              </a:defRPr>
            </a:lvl2pPr>
            <a:lvl3pPr>
              <a:buClrTx/>
              <a:defRPr>
                <a:solidFill>
                  <a:schemeClr val="bg1"/>
                </a:solidFill>
              </a:defRPr>
            </a:lvl3pPr>
            <a:lvl4pPr>
              <a:buClrTx/>
              <a:defRPr>
                <a:solidFill>
                  <a:schemeClr val="bg1"/>
                </a:solidFill>
              </a:defRPr>
            </a:lvl4pPr>
            <a:lvl5pPr>
              <a:buClrTx/>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note">
            <a:extLst>
              <a:ext uri="{FF2B5EF4-FFF2-40B4-BE49-F238E27FC236}">
                <a16:creationId xmlns:a16="http://schemas.microsoft.com/office/drawing/2014/main" id="{B4ED5B19-52A7-4D7F-B4B1-DB801BAB9EE2}"/>
              </a:ext>
            </a:extLst>
          </p:cNvPr>
          <p:cNvSpPr>
            <a:spLocks noGrp="1"/>
          </p:cNvSpPr>
          <p:nvPr>
            <p:ph type="body" sz="quarter" idx="11" hasCustomPrompt="1"/>
          </p:nvPr>
        </p:nvSpPr>
        <p:spPr>
          <a:xfrm>
            <a:off x="585786" y="6269039"/>
            <a:ext cx="6273800" cy="295275"/>
          </a:xfrm>
        </p:spPr>
        <p:txBody>
          <a:bodyPr anchor="b">
            <a:noAutofit/>
          </a:bodyPr>
          <a:lstStyle>
            <a:lvl1pPr marL="0" indent="0">
              <a:spcBef>
                <a:spcPts val="0"/>
              </a:spcBef>
              <a:buNone/>
              <a:defRPr sz="800" baseline="0">
                <a:solidFill>
                  <a:schemeClr val="bg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
        <p:nvSpPr>
          <p:cNvPr id="21" name="Picture Placeholder 5">
            <a:extLst>
              <a:ext uri="{FF2B5EF4-FFF2-40B4-BE49-F238E27FC236}">
                <a16:creationId xmlns:a16="http://schemas.microsoft.com/office/drawing/2014/main" id="{08747F9E-077E-4B8C-BACF-F8FC9327DF3F}"/>
              </a:ext>
            </a:extLst>
          </p:cNvPr>
          <p:cNvSpPr>
            <a:spLocks noGrp="1"/>
          </p:cNvSpPr>
          <p:nvPr>
            <p:ph type="pic" sz="quarter" idx="13"/>
          </p:nvPr>
        </p:nvSpPr>
        <p:spPr>
          <a:xfrm>
            <a:off x="7442201" y="0"/>
            <a:ext cx="4749800" cy="6858000"/>
          </a:xfrm>
          <a:blipFill>
            <a:blip r:embed="rId2"/>
            <a:stretch>
              <a:fillRect/>
            </a:stretch>
          </a:blipFill>
        </p:spPr>
        <p:txBody>
          <a:bodyPr tIns="1280160">
            <a:noAutofit/>
          </a:bodyPr>
          <a:lstStyle>
            <a:lvl1pPr marL="0" indent="0" algn="ctr">
              <a:buNone/>
              <a:defRPr sz="2400">
                <a:solidFill>
                  <a:schemeClr val="tx1"/>
                </a:solidFill>
                <a:latin typeface="+mj-lt"/>
              </a:defRPr>
            </a:lvl1pPr>
          </a:lstStyle>
          <a:p>
            <a:r>
              <a:rPr lang="en-US"/>
              <a:t>Click icon to add picture</a:t>
            </a:r>
          </a:p>
        </p:txBody>
      </p:sp>
    </p:spTree>
    <p:extLst>
      <p:ext uri="{BB962C8B-B14F-4D97-AF65-F5344CB8AC3E}">
        <p14:creationId xmlns:p14="http://schemas.microsoft.com/office/powerpoint/2010/main" val="16809346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userDrawn="1">
  <p:cSld name="Content photo smal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hasCustomPrompt="1"/>
          </p:nvPr>
        </p:nvSpPr>
        <p:spPr>
          <a:xfrm>
            <a:off x="588263" y="457200"/>
            <a:ext cx="7223760" cy="553998"/>
          </a:xfrm>
        </p:spPr>
        <p:txBody>
          <a:bodyPr/>
          <a:lstStyle>
            <a:lvl1pPr>
              <a:defRPr>
                <a:solidFill>
                  <a:schemeClr val="tx1"/>
                </a:solidFill>
              </a:defRPr>
            </a:lvl1pPr>
          </a:lstStyle>
          <a:p>
            <a:r>
              <a:rPr lang="en-US"/>
              <a:t>Click to edit title style</a:t>
            </a:r>
          </a:p>
        </p:txBody>
      </p:sp>
      <p:sp>
        <p:nvSpPr>
          <p:cNvPr id="3" name="Text Placeholder 2"/>
          <p:cNvSpPr>
            <a:spLocks noGrp="1"/>
          </p:cNvSpPr>
          <p:nvPr>
            <p:ph type="body" sz="quarter" idx="10"/>
          </p:nvPr>
        </p:nvSpPr>
        <p:spPr>
          <a:xfrm>
            <a:off x="584201" y="1435498"/>
            <a:ext cx="7223760" cy="1612749"/>
          </a:xfrm>
        </p:spPr>
        <p:txBody>
          <a:bodyPr/>
          <a:lstStyle>
            <a:lvl1pPr>
              <a:buClrTx/>
              <a:defRPr/>
            </a:lvl1pPr>
            <a:lvl2pPr>
              <a:buClrTx/>
              <a:defRPr/>
            </a:lvl2pPr>
            <a:lvl3pPr>
              <a:buClrTx/>
              <a:defRPr/>
            </a:lvl3pPr>
            <a:lvl4pPr>
              <a:buClrTx/>
              <a:defRPr/>
            </a:lvl4pPr>
            <a:lvl5pPr>
              <a:buClrTx/>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Footnote">
            <a:extLst>
              <a:ext uri="{FF2B5EF4-FFF2-40B4-BE49-F238E27FC236}">
                <a16:creationId xmlns:a16="http://schemas.microsoft.com/office/drawing/2014/main" id="{B4ED5B19-52A7-4D7F-B4B1-DB801BAB9EE2}"/>
              </a:ext>
            </a:extLst>
          </p:cNvPr>
          <p:cNvSpPr>
            <a:spLocks noGrp="1"/>
          </p:cNvSpPr>
          <p:nvPr>
            <p:ph type="body" sz="quarter" idx="11" hasCustomPrompt="1"/>
          </p:nvPr>
        </p:nvSpPr>
        <p:spPr>
          <a:xfrm>
            <a:off x="585786" y="6269039"/>
            <a:ext cx="7223760"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
        <p:nvSpPr>
          <p:cNvPr id="21" name="Picture Placeholder 5">
            <a:extLst>
              <a:ext uri="{FF2B5EF4-FFF2-40B4-BE49-F238E27FC236}">
                <a16:creationId xmlns:a16="http://schemas.microsoft.com/office/drawing/2014/main" id="{08747F9E-077E-4B8C-BACF-F8FC9327DF3F}"/>
              </a:ext>
            </a:extLst>
          </p:cNvPr>
          <p:cNvSpPr>
            <a:spLocks noGrp="1"/>
          </p:cNvSpPr>
          <p:nvPr>
            <p:ph type="pic" sz="quarter" idx="13"/>
          </p:nvPr>
        </p:nvSpPr>
        <p:spPr>
          <a:xfrm>
            <a:off x="8388096" y="0"/>
            <a:ext cx="3803904" cy="6858000"/>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Tree>
    <p:extLst>
      <p:ext uri="{BB962C8B-B14F-4D97-AF65-F5344CB8AC3E}">
        <p14:creationId xmlns:p14="http://schemas.microsoft.com/office/powerpoint/2010/main" val="7242134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Content full photo">
    <p:bg>
      <p:bgPr>
        <a:solidFill>
          <a:schemeClr val="tx1"/>
        </a:solidFill>
        <a:effectLst/>
      </p:bgPr>
    </p:bg>
    <p:spTree>
      <p:nvGrpSpPr>
        <p:cNvPr id="1" name=""/>
        <p:cNvGrpSpPr/>
        <p:nvPr/>
      </p:nvGrpSpPr>
      <p:grpSpPr>
        <a:xfrm>
          <a:off x="0" y="0"/>
          <a:ext cx="0" cy="0"/>
          <a:chOff x="0" y="0"/>
          <a:chExt cx="0" cy="0"/>
        </a:xfrm>
      </p:grpSpPr>
      <p:sp>
        <p:nvSpPr>
          <p:cNvPr id="5" name="Picture Placeholder 4">
            <a:extLst>
              <a:ext uri="{FF2B5EF4-FFF2-40B4-BE49-F238E27FC236}">
                <a16:creationId xmlns:a16="http://schemas.microsoft.com/office/drawing/2014/main" id="{0808C72E-F9A5-45F4-8E4E-057790EEDEDE}"/>
              </a:ext>
            </a:extLst>
          </p:cNvPr>
          <p:cNvSpPr>
            <a:spLocks noGrp="1"/>
          </p:cNvSpPr>
          <p:nvPr>
            <p:ph type="pic" sz="quarter" idx="12"/>
          </p:nvPr>
        </p:nvSpPr>
        <p:spPr>
          <a:xfrm>
            <a:off x="0" y="2"/>
            <a:ext cx="12192000" cy="6857999"/>
          </a:xfrm>
          <a:blipFill>
            <a:blip r:embed="rId2"/>
            <a:stretch>
              <a:fillRect/>
            </a:stretch>
          </a:blipFill>
        </p:spPr>
        <p:txBody>
          <a:bodyPr tIns="2743200">
            <a:noAutofit/>
          </a:bodyPr>
          <a:lstStyle>
            <a:lvl1pPr marL="0" indent="0" algn="ctr">
              <a:buNone/>
              <a:defRPr sz="2400">
                <a:solidFill>
                  <a:schemeClr val="bg1"/>
                </a:solidFill>
                <a:latin typeface="+mj-lt"/>
              </a:defRPr>
            </a:lvl1pPr>
          </a:lstStyle>
          <a:p>
            <a:r>
              <a:rPr lang="en-US"/>
              <a:t>Click icon to add picture</a:t>
            </a:r>
          </a:p>
        </p:txBody>
      </p:sp>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3" name="Text Placeholder 2"/>
          <p:cNvSpPr>
            <a:spLocks noGrp="1"/>
          </p:cNvSpPr>
          <p:nvPr>
            <p:ph type="body" sz="quarter" idx="10"/>
          </p:nvPr>
        </p:nvSpPr>
        <p:spPr>
          <a:xfrm>
            <a:off x="584200" y="1435498"/>
            <a:ext cx="11018520" cy="1612749"/>
          </a:xfrm>
        </p:spPr>
        <p:txBody>
          <a:bodyPr/>
          <a:lstStyle>
            <a:lvl1pPr marL="0" indent="0">
              <a:buNone/>
              <a:defRPr>
                <a:solidFill>
                  <a:schemeClr val="tx1"/>
                </a:solidFill>
              </a:defRPr>
            </a:lvl1pPr>
            <a:lvl2pPr marL="228556" indent="0">
              <a:buNone/>
              <a:defRPr>
                <a:solidFill>
                  <a:schemeClr val="tx1"/>
                </a:solidFill>
              </a:defRPr>
            </a:lvl2pPr>
            <a:lvl3pPr marL="457112" indent="0">
              <a:buNone/>
              <a:defRPr>
                <a:solidFill>
                  <a:schemeClr val="tx1"/>
                </a:solidFill>
              </a:defRPr>
            </a:lvl3pPr>
            <a:lvl4pPr marL="661861" indent="0">
              <a:buNone/>
              <a:defRPr>
                <a:solidFill>
                  <a:schemeClr val="tx1"/>
                </a:solidFill>
              </a:defRPr>
            </a:lvl4pPr>
            <a:lvl5pPr marL="855499" indent="0">
              <a:buNone/>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6" name="Footnote">
            <a:extLst>
              <a:ext uri="{FF2B5EF4-FFF2-40B4-BE49-F238E27FC236}">
                <a16:creationId xmlns:a16="http://schemas.microsoft.com/office/drawing/2014/main" id="{197C9D8E-4228-41B3-B342-5F2D28DB2EC4}"/>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chemeClr val="tx1"/>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Tree>
    <p:extLst>
      <p:ext uri="{BB962C8B-B14F-4D97-AF65-F5344CB8AC3E}">
        <p14:creationId xmlns:p14="http://schemas.microsoft.com/office/powerpoint/2010/main" val="39783847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Two phot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56" name="Text Placeholder 3">
            <a:extLst>
              <a:ext uri="{FF2B5EF4-FFF2-40B4-BE49-F238E27FC236}">
                <a16:creationId xmlns:a16="http://schemas.microsoft.com/office/drawing/2014/main" id="{3B0D4DC2-E232-45C0-814D-A8CDC5696B54}"/>
              </a:ext>
            </a:extLst>
          </p:cNvPr>
          <p:cNvSpPr>
            <a:spLocks noGrp="1"/>
          </p:cNvSpPr>
          <p:nvPr>
            <p:ph type="body" sz="quarter" idx="10"/>
          </p:nvPr>
        </p:nvSpPr>
        <p:spPr>
          <a:xfrm>
            <a:off x="584200" y="1435608"/>
            <a:ext cx="5212080" cy="4297680"/>
          </a:xfrm>
          <a:solidFill>
            <a:schemeClr val="accent6"/>
          </a:solidFill>
        </p:spPr>
        <p:txBody>
          <a:bodyPr wrap="square" lIns="182880" tIns="201168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Picture Placeholder 26">
            <a:extLst>
              <a:ext uri="{FF2B5EF4-FFF2-40B4-BE49-F238E27FC236}">
                <a16:creationId xmlns:a16="http://schemas.microsoft.com/office/drawing/2014/main" id="{3EAE1259-457E-4C7C-9905-8DFF3449CAE6}"/>
              </a:ext>
            </a:extLst>
          </p:cNvPr>
          <p:cNvSpPr>
            <a:spLocks noGrp="1"/>
          </p:cNvSpPr>
          <p:nvPr>
            <p:ph type="pic" sz="quarter" idx="12"/>
          </p:nvPr>
        </p:nvSpPr>
        <p:spPr>
          <a:xfrm>
            <a:off x="586963" y="1435608"/>
            <a:ext cx="521208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7" name="Text Placeholder 3">
            <a:extLst>
              <a:ext uri="{FF2B5EF4-FFF2-40B4-BE49-F238E27FC236}">
                <a16:creationId xmlns:a16="http://schemas.microsoft.com/office/drawing/2014/main" id="{FD95F516-CC7C-4080-AB5D-A240998EC9BC}"/>
              </a:ext>
            </a:extLst>
          </p:cNvPr>
          <p:cNvSpPr>
            <a:spLocks noGrp="1"/>
          </p:cNvSpPr>
          <p:nvPr>
            <p:ph type="body" sz="quarter" idx="15"/>
          </p:nvPr>
        </p:nvSpPr>
        <p:spPr>
          <a:xfrm>
            <a:off x="6400800" y="1435608"/>
            <a:ext cx="5212080" cy="4297680"/>
          </a:xfrm>
          <a:solidFill>
            <a:schemeClr val="accent6"/>
          </a:solidFill>
        </p:spPr>
        <p:txBody>
          <a:bodyPr wrap="square" lIns="182880" tIns="201168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Picture Placeholder 26">
            <a:extLst>
              <a:ext uri="{FF2B5EF4-FFF2-40B4-BE49-F238E27FC236}">
                <a16:creationId xmlns:a16="http://schemas.microsoft.com/office/drawing/2014/main" id="{B94B2948-59D9-44FF-A4EA-841423139528}"/>
              </a:ext>
            </a:extLst>
          </p:cNvPr>
          <p:cNvSpPr>
            <a:spLocks noGrp="1"/>
          </p:cNvSpPr>
          <p:nvPr>
            <p:ph type="pic" sz="quarter" idx="13"/>
          </p:nvPr>
        </p:nvSpPr>
        <p:spPr>
          <a:xfrm>
            <a:off x="6400800" y="1435608"/>
            <a:ext cx="521208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311913356"/>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648">
          <p15:clr>
            <a:srgbClr val="FBAE40"/>
          </p15:clr>
        </p15:guide>
        <p15:guide id="32" pos="4032">
          <p15:clr>
            <a:srgbClr val="FBAE4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userDrawn="1">
  <p:cSld name="Two photo column low">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56" name="Text Placeholder 3">
            <a:extLst>
              <a:ext uri="{FF2B5EF4-FFF2-40B4-BE49-F238E27FC236}">
                <a16:creationId xmlns:a16="http://schemas.microsoft.com/office/drawing/2014/main" id="{3B0D4DC2-E232-45C0-814D-A8CDC5696B54}"/>
              </a:ext>
            </a:extLst>
          </p:cNvPr>
          <p:cNvSpPr>
            <a:spLocks noGrp="1"/>
          </p:cNvSpPr>
          <p:nvPr>
            <p:ph type="body" sz="quarter" idx="10" hasCustomPrompt="1"/>
          </p:nvPr>
        </p:nvSpPr>
        <p:spPr>
          <a:xfrm>
            <a:off x="584200" y="2028031"/>
            <a:ext cx="5212080" cy="3721608"/>
          </a:xfrm>
          <a:solidFill>
            <a:schemeClr val="accent6"/>
          </a:solidFill>
        </p:spPr>
        <p:txBody>
          <a:bodyPr wrap="square" lIns="182880" tIns="201168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2" name="Picture Placeholder 26">
            <a:extLst>
              <a:ext uri="{FF2B5EF4-FFF2-40B4-BE49-F238E27FC236}">
                <a16:creationId xmlns:a16="http://schemas.microsoft.com/office/drawing/2014/main" id="{3EAE1259-457E-4C7C-9905-8DFF3449CAE6}"/>
              </a:ext>
            </a:extLst>
          </p:cNvPr>
          <p:cNvSpPr>
            <a:spLocks noGrp="1"/>
          </p:cNvSpPr>
          <p:nvPr>
            <p:ph type="pic" sz="quarter" idx="12"/>
          </p:nvPr>
        </p:nvSpPr>
        <p:spPr>
          <a:xfrm>
            <a:off x="586963" y="2026158"/>
            <a:ext cx="521208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7" name="Text Placeholder 3">
            <a:extLst>
              <a:ext uri="{FF2B5EF4-FFF2-40B4-BE49-F238E27FC236}">
                <a16:creationId xmlns:a16="http://schemas.microsoft.com/office/drawing/2014/main" id="{FD95F516-CC7C-4080-AB5D-A240998EC9BC}"/>
              </a:ext>
            </a:extLst>
          </p:cNvPr>
          <p:cNvSpPr>
            <a:spLocks noGrp="1"/>
          </p:cNvSpPr>
          <p:nvPr>
            <p:ph type="body" sz="quarter" idx="15" hasCustomPrompt="1"/>
          </p:nvPr>
        </p:nvSpPr>
        <p:spPr>
          <a:xfrm>
            <a:off x="6400800" y="2026158"/>
            <a:ext cx="5212080" cy="3721608"/>
          </a:xfrm>
          <a:solidFill>
            <a:schemeClr val="accent6"/>
          </a:solidFill>
        </p:spPr>
        <p:txBody>
          <a:bodyPr wrap="square" lIns="182880" tIns="201168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text styles</a:t>
            </a:r>
          </a:p>
          <a:p>
            <a:pPr lvl="1"/>
            <a:r>
              <a:rPr lang="en-US"/>
              <a:t>Second level</a:t>
            </a:r>
          </a:p>
          <a:p>
            <a:pPr lvl="2"/>
            <a:r>
              <a:rPr lang="en-US"/>
              <a:t>Third level</a:t>
            </a:r>
          </a:p>
          <a:p>
            <a:pPr lvl="3"/>
            <a:r>
              <a:rPr lang="en-US"/>
              <a:t>Fourth level</a:t>
            </a:r>
          </a:p>
          <a:p>
            <a:pPr lvl="4"/>
            <a:r>
              <a:rPr lang="en-US"/>
              <a:t>Fifth level</a:t>
            </a:r>
          </a:p>
        </p:txBody>
      </p:sp>
      <p:sp>
        <p:nvSpPr>
          <p:cNvPr id="53" name="Picture Placeholder 26">
            <a:extLst>
              <a:ext uri="{FF2B5EF4-FFF2-40B4-BE49-F238E27FC236}">
                <a16:creationId xmlns:a16="http://schemas.microsoft.com/office/drawing/2014/main" id="{B94B2948-59D9-44FF-A4EA-841423139528}"/>
              </a:ext>
            </a:extLst>
          </p:cNvPr>
          <p:cNvSpPr>
            <a:spLocks noGrp="1"/>
          </p:cNvSpPr>
          <p:nvPr>
            <p:ph type="pic" sz="quarter" idx="13"/>
          </p:nvPr>
        </p:nvSpPr>
        <p:spPr>
          <a:xfrm>
            <a:off x="6400800" y="2026158"/>
            <a:ext cx="521208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2015048479"/>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3648">
          <p15:clr>
            <a:srgbClr val="FBAE40"/>
          </p15:clr>
        </p15:guide>
        <p15:guide id="32" pos="4032">
          <p15:clr>
            <a:srgbClr val="FBAE4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Three phot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56" name="Text Placeholder 3">
            <a:extLst>
              <a:ext uri="{FF2B5EF4-FFF2-40B4-BE49-F238E27FC236}">
                <a16:creationId xmlns:a16="http://schemas.microsoft.com/office/drawing/2014/main" id="{3B0D4DC2-E232-45C0-814D-A8CDC5696B54}"/>
              </a:ext>
            </a:extLst>
          </p:cNvPr>
          <p:cNvSpPr>
            <a:spLocks noGrp="1"/>
          </p:cNvSpPr>
          <p:nvPr>
            <p:ph type="body" sz="quarter" idx="10"/>
          </p:nvPr>
        </p:nvSpPr>
        <p:spPr>
          <a:xfrm>
            <a:off x="584201" y="1437481"/>
            <a:ext cx="3474720" cy="4297680"/>
          </a:xfrm>
          <a:solidFill>
            <a:schemeClr val="accent6"/>
          </a:solidFill>
        </p:spPr>
        <p:txBody>
          <a:bodyPr wrap="square" lIns="182880" tIns="201168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Picture Placeholder 26">
            <a:extLst>
              <a:ext uri="{FF2B5EF4-FFF2-40B4-BE49-F238E27FC236}">
                <a16:creationId xmlns:a16="http://schemas.microsoft.com/office/drawing/2014/main" id="{3EAE1259-457E-4C7C-9905-8DFF3449CAE6}"/>
              </a:ext>
            </a:extLst>
          </p:cNvPr>
          <p:cNvSpPr>
            <a:spLocks noGrp="1"/>
          </p:cNvSpPr>
          <p:nvPr>
            <p:ph type="pic" sz="quarter" idx="12"/>
          </p:nvPr>
        </p:nvSpPr>
        <p:spPr>
          <a:xfrm>
            <a:off x="586962" y="1435608"/>
            <a:ext cx="347472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7" name="Text Placeholder 3">
            <a:extLst>
              <a:ext uri="{FF2B5EF4-FFF2-40B4-BE49-F238E27FC236}">
                <a16:creationId xmlns:a16="http://schemas.microsoft.com/office/drawing/2014/main" id="{FD95F516-CC7C-4080-AB5D-A240998EC9BC}"/>
              </a:ext>
            </a:extLst>
          </p:cNvPr>
          <p:cNvSpPr>
            <a:spLocks noGrp="1"/>
          </p:cNvSpPr>
          <p:nvPr>
            <p:ph type="body" sz="quarter" idx="15"/>
          </p:nvPr>
        </p:nvSpPr>
        <p:spPr>
          <a:xfrm>
            <a:off x="4361688" y="1435608"/>
            <a:ext cx="3474720" cy="4297680"/>
          </a:xfrm>
          <a:solidFill>
            <a:schemeClr val="accent6"/>
          </a:solidFill>
        </p:spPr>
        <p:txBody>
          <a:bodyPr wrap="square" lIns="182880" tIns="201168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Picture Placeholder 26">
            <a:extLst>
              <a:ext uri="{FF2B5EF4-FFF2-40B4-BE49-F238E27FC236}">
                <a16:creationId xmlns:a16="http://schemas.microsoft.com/office/drawing/2014/main" id="{B94B2948-59D9-44FF-A4EA-841423139528}"/>
              </a:ext>
            </a:extLst>
          </p:cNvPr>
          <p:cNvSpPr>
            <a:spLocks noGrp="1"/>
          </p:cNvSpPr>
          <p:nvPr>
            <p:ph type="pic" sz="quarter" idx="13"/>
          </p:nvPr>
        </p:nvSpPr>
        <p:spPr>
          <a:xfrm>
            <a:off x="4358640" y="1435608"/>
            <a:ext cx="347472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8" name="Text Placeholder 3">
            <a:extLst>
              <a:ext uri="{FF2B5EF4-FFF2-40B4-BE49-F238E27FC236}">
                <a16:creationId xmlns:a16="http://schemas.microsoft.com/office/drawing/2014/main" id="{497B0DEE-281D-4C24-8726-AC0E8A2E7F49}"/>
              </a:ext>
            </a:extLst>
          </p:cNvPr>
          <p:cNvSpPr>
            <a:spLocks noGrp="1"/>
          </p:cNvSpPr>
          <p:nvPr>
            <p:ph type="body" sz="quarter" idx="16"/>
          </p:nvPr>
        </p:nvSpPr>
        <p:spPr>
          <a:xfrm>
            <a:off x="8138160" y="1435608"/>
            <a:ext cx="3474720" cy="4297680"/>
          </a:xfrm>
          <a:solidFill>
            <a:schemeClr val="accent6"/>
          </a:solidFill>
        </p:spPr>
        <p:txBody>
          <a:bodyPr wrap="square" lIns="182880" tIns="201168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Picture Placeholder 26">
            <a:extLst>
              <a:ext uri="{FF2B5EF4-FFF2-40B4-BE49-F238E27FC236}">
                <a16:creationId xmlns:a16="http://schemas.microsoft.com/office/drawing/2014/main" id="{C35AAB96-8811-4B31-9C98-B8245D1AA113}"/>
              </a:ext>
            </a:extLst>
          </p:cNvPr>
          <p:cNvSpPr>
            <a:spLocks noGrp="1"/>
          </p:cNvSpPr>
          <p:nvPr>
            <p:ph type="pic" sz="quarter" idx="14"/>
          </p:nvPr>
        </p:nvSpPr>
        <p:spPr>
          <a:xfrm>
            <a:off x="8138160" y="1435608"/>
            <a:ext cx="3474720"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08439895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27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hree photo column low">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56" name="Text Placeholder 3">
            <a:extLst>
              <a:ext uri="{FF2B5EF4-FFF2-40B4-BE49-F238E27FC236}">
                <a16:creationId xmlns:a16="http://schemas.microsoft.com/office/drawing/2014/main" id="{3B0D4DC2-E232-45C0-814D-A8CDC5696B54}"/>
              </a:ext>
            </a:extLst>
          </p:cNvPr>
          <p:cNvSpPr>
            <a:spLocks noGrp="1"/>
          </p:cNvSpPr>
          <p:nvPr>
            <p:ph type="body" sz="quarter" idx="10"/>
          </p:nvPr>
        </p:nvSpPr>
        <p:spPr>
          <a:xfrm>
            <a:off x="584201" y="2017712"/>
            <a:ext cx="3474720" cy="3717449"/>
          </a:xfrm>
          <a:solidFill>
            <a:schemeClr val="accent6"/>
          </a:solidFill>
        </p:spPr>
        <p:txBody>
          <a:bodyPr wrap="square" lIns="182880" tIns="146304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Picture Placeholder 26">
            <a:extLst>
              <a:ext uri="{FF2B5EF4-FFF2-40B4-BE49-F238E27FC236}">
                <a16:creationId xmlns:a16="http://schemas.microsoft.com/office/drawing/2014/main" id="{3EAE1259-457E-4C7C-9905-8DFF3449CAE6}"/>
              </a:ext>
            </a:extLst>
          </p:cNvPr>
          <p:cNvSpPr>
            <a:spLocks noGrp="1"/>
          </p:cNvSpPr>
          <p:nvPr>
            <p:ph type="pic" sz="quarter" idx="12"/>
          </p:nvPr>
        </p:nvSpPr>
        <p:spPr>
          <a:xfrm>
            <a:off x="586962" y="2017713"/>
            <a:ext cx="3474720" cy="1246695"/>
          </a:xfrm>
          <a:solidFill>
            <a:schemeClr val="bg2"/>
          </a:solidFill>
        </p:spPr>
        <p:txBody>
          <a:bodyPr tIns="182880">
            <a:noAutofit/>
          </a:bodyPr>
          <a:lstStyle>
            <a:lvl1pPr marL="0" indent="0" algn="ctr">
              <a:buNone/>
              <a:defRPr sz="2000">
                <a:solidFill>
                  <a:schemeClr val="tx1"/>
                </a:solidFill>
                <a:latin typeface="+mj-lt"/>
              </a:defRPr>
            </a:lvl1pPr>
          </a:lstStyle>
          <a:p>
            <a:r>
              <a:rPr lang="en-US"/>
              <a:t>Click icon to add picture</a:t>
            </a:r>
          </a:p>
        </p:txBody>
      </p:sp>
      <p:sp>
        <p:nvSpPr>
          <p:cNvPr id="57" name="Text Placeholder 3">
            <a:extLst>
              <a:ext uri="{FF2B5EF4-FFF2-40B4-BE49-F238E27FC236}">
                <a16:creationId xmlns:a16="http://schemas.microsoft.com/office/drawing/2014/main" id="{FD95F516-CC7C-4080-AB5D-A240998EC9BC}"/>
              </a:ext>
            </a:extLst>
          </p:cNvPr>
          <p:cNvSpPr>
            <a:spLocks noGrp="1"/>
          </p:cNvSpPr>
          <p:nvPr>
            <p:ph type="body" sz="quarter" idx="15"/>
          </p:nvPr>
        </p:nvSpPr>
        <p:spPr>
          <a:xfrm>
            <a:off x="4361688" y="2015839"/>
            <a:ext cx="3474720" cy="3717449"/>
          </a:xfrm>
          <a:solidFill>
            <a:schemeClr val="accent6"/>
          </a:solidFill>
        </p:spPr>
        <p:txBody>
          <a:bodyPr wrap="square" lIns="182880" tIns="146304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Picture Placeholder 26">
            <a:extLst>
              <a:ext uri="{FF2B5EF4-FFF2-40B4-BE49-F238E27FC236}">
                <a16:creationId xmlns:a16="http://schemas.microsoft.com/office/drawing/2014/main" id="{B94B2948-59D9-44FF-A4EA-841423139528}"/>
              </a:ext>
            </a:extLst>
          </p:cNvPr>
          <p:cNvSpPr>
            <a:spLocks noGrp="1"/>
          </p:cNvSpPr>
          <p:nvPr>
            <p:ph type="pic" sz="quarter" idx="13"/>
          </p:nvPr>
        </p:nvSpPr>
        <p:spPr>
          <a:xfrm>
            <a:off x="4358640" y="2017713"/>
            <a:ext cx="3474720" cy="1246695"/>
          </a:xfrm>
          <a:solidFill>
            <a:schemeClr val="bg2"/>
          </a:solidFill>
        </p:spPr>
        <p:txBody>
          <a:bodyPr tIns="182880">
            <a:noAutofit/>
          </a:bodyPr>
          <a:lstStyle>
            <a:lvl1pPr marL="0" indent="0" algn="ctr">
              <a:buNone/>
              <a:defRPr sz="2000">
                <a:solidFill>
                  <a:schemeClr val="tx1"/>
                </a:solidFill>
                <a:latin typeface="+mj-lt"/>
              </a:defRPr>
            </a:lvl1pPr>
          </a:lstStyle>
          <a:p>
            <a:r>
              <a:rPr lang="en-US"/>
              <a:t>Click icon to add picture</a:t>
            </a:r>
          </a:p>
        </p:txBody>
      </p:sp>
      <p:sp>
        <p:nvSpPr>
          <p:cNvPr id="58" name="Text Placeholder 3">
            <a:extLst>
              <a:ext uri="{FF2B5EF4-FFF2-40B4-BE49-F238E27FC236}">
                <a16:creationId xmlns:a16="http://schemas.microsoft.com/office/drawing/2014/main" id="{497B0DEE-281D-4C24-8726-AC0E8A2E7F49}"/>
              </a:ext>
            </a:extLst>
          </p:cNvPr>
          <p:cNvSpPr>
            <a:spLocks noGrp="1"/>
          </p:cNvSpPr>
          <p:nvPr>
            <p:ph type="body" sz="quarter" idx="16"/>
          </p:nvPr>
        </p:nvSpPr>
        <p:spPr>
          <a:xfrm>
            <a:off x="8138160" y="2015839"/>
            <a:ext cx="3474720" cy="3717449"/>
          </a:xfrm>
          <a:solidFill>
            <a:schemeClr val="accent6"/>
          </a:solidFill>
        </p:spPr>
        <p:txBody>
          <a:bodyPr wrap="square" lIns="182880" tIns="146304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Picture Placeholder 26">
            <a:extLst>
              <a:ext uri="{FF2B5EF4-FFF2-40B4-BE49-F238E27FC236}">
                <a16:creationId xmlns:a16="http://schemas.microsoft.com/office/drawing/2014/main" id="{C35AAB96-8811-4B31-9C98-B8245D1AA113}"/>
              </a:ext>
            </a:extLst>
          </p:cNvPr>
          <p:cNvSpPr>
            <a:spLocks noGrp="1"/>
          </p:cNvSpPr>
          <p:nvPr>
            <p:ph type="pic" sz="quarter" idx="14"/>
          </p:nvPr>
        </p:nvSpPr>
        <p:spPr>
          <a:xfrm>
            <a:off x="8138160" y="2017713"/>
            <a:ext cx="3474720" cy="1246695"/>
          </a:xfrm>
          <a:solidFill>
            <a:schemeClr val="bg2"/>
          </a:solidFill>
        </p:spPr>
        <p:txBody>
          <a:bodyPr tIns="182880">
            <a:noAutofit/>
          </a:bodyPr>
          <a:lstStyle>
            <a:lvl1pPr marL="0" indent="0" algn="ctr">
              <a:buNone/>
              <a:defRPr sz="2000">
                <a:solidFill>
                  <a:schemeClr val="tx1"/>
                </a:solidFill>
                <a:latin typeface="+mj-lt"/>
              </a:defRPr>
            </a:lvl1pPr>
          </a:lstStyle>
          <a:p>
            <a:r>
              <a:rPr lang="en-US"/>
              <a:t>Click icon to add picture</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65032631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888">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Four photo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25" name="Text Placeholder 3">
            <a:extLst>
              <a:ext uri="{FF2B5EF4-FFF2-40B4-BE49-F238E27FC236}">
                <a16:creationId xmlns:a16="http://schemas.microsoft.com/office/drawing/2014/main" id="{93A00997-C50E-4FB6-8964-690DCB2692D4}"/>
              </a:ext>
            </a:extLst>
          </p:cNvPr>
          <p:cNvSpPr>
            <a:spLocks noGrp="1"/>
          </p:cNvSpPr>
          <p:nvPr>
            <p:ph type="body" sz="quarter" idx="10"/>
          </p:nvPr>
        </p:nvSpPr>
        <p:spPr>
          <a:xfrm>
            <a:off x="584200" y="1437481"/>
            <a:ext cx="2532888" cy="4297680"/>
          </a:xfrm>
          <a:solidFill>
            <a:schemeClr val="accent6"/>
          </a:solidFill>
        </p:spPr>
        <p:txBody>
          <a:bodyPr wrap="square" lIns="182880" tIns="201168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Picture Placeholder 26">
            <a:extLst>
              <a:ext uri="{FF2B5EF4-FFF2-40B4-BE49-F238E27FC236}">
                <a16:creationId xmlns:a16="http://schemas.microsoft.com/office/drawing/2014/main" id="{3EAE1259-457E-4C7C-9905-8DFF3449CAE6}"/>
              </a:ext>
            </a:extLst>
          </p:cNvPr>
          <p:cNvSpPr>
            <a:spLocks noGrp="1"/>
          </p:cNvSpPr>
          <p:nvPr>
            <p:ph type="pic" sz="quarter" idx="12"/>
          </p:nvPr>
        </p:nvSpPr>
        <p:spPr>
          <a:xfrm>
            <a:off x="586962" y="1435608"/>
            <a:ext cx="2535651"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26" name="Text Placeholder 3">
            <a:extLst>
              <a:ext uri="{FF2B5EF4-FFF2-40B4-BE49-F238E27FC236}">
                <a16:creationId xmlns:a16="http://schemas.microsoft.com/office/drawing/2014/main" id="{AD40C87E-A4C1-480A-8D55-55896166FEF3}"/>
              </a:ext>
            </a:extLst>
          </p:cNvPr>
          <p:cNvSpPr>
            <a:spLocks noGrp="1"/>
          </p:cNvSpPr>
          <p:nvPr>
            <p:ph type="body" sz="quarter" idx="16"/>
          </p:nvPr>
        </p:nvSpPr>
        <p:spPr>
          <a:xfrm>
            <a:off x="3419856" y="1435608"/>
            <a:ext cx="2532888" cy="4297680"/>
          </a:xfrm>
          <a:solidFill>
            <a:schemeClr val="accent6"/>
          </a:solidFill>
        </p:spPr>
        <p:txBody>
          <a:bodyPr wrap="square" lIns="182880" tIns="201168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Picture Placeholder 26">
            <a:extLst>
              <a:ext uri="{FF2B5EF4-FFF2-40B4-BE49-F238E27FC236}">
                <a16:creationId xmlns:a16="http://schemas.microsoft.com/office/drawing/2014/main" id="{B94B2948-59D9-44FF-A4EA-841423139528}"/>
              </a:ext>
            </a:extLst>
          </p:cNvPr>
          <p:cNvSpPr>
            <a:spLocks noGrp="1"/>
          </p:cNvSpPr>
          <p:nvPr>
            <p:ph type="pic" sz="quarter" idx="13"/>
          </p:nvPr>
        </p:nvSpPr>
        <p:spPr>
          <a:xfrm>
            <a:off x="3417052" y="1435608"/>
            <a:ext cx="2535651"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27" name="Text Placeholder 3">
            <a:extLst>
              <a:ext uri="{FF2B5EF4-FFF2-40B4-BE49-F238E27FC236}">
                <a16:creationId xmlns:a16="http://schemas.microsoft.com/office/drawing/2014/main" id="{9FB142D9-1EC8-4760-B530-3BE03A2BDA97}"/>
              </a:ext>
            </a:extLst>
          </p:cNvPr>
          <p:cNvSpPr>
            <a:spLocks noGrp="1"/>
          </p:cNvSpPr>
          <p:nvPr>
            <p:ph type="body" sz="quarter" idx="17"/>
          </p:nvPr>
        </p:nvSpPr>
        <p:spPr>
          <a:xfrm>
            <a:off x="6245352" y="1435608"/>
            <a:ext cx="2532888" cy="4297680"/>
          </a:xfrm>
          <a:solidFill>
            <a:schemeClr val="accent6"/>
          </a:solidFill>
        </p:spPr>
        <p:txBody>
          <a:bodyPr wrap="square" lIns="182880" tIns="201168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6">
            <a:extLst>
              <a:ext uri="{FF2B5EF4-FFF2-40B4-BE49-F238E27FC236}">
                <a16:creationId xmlns:a16="http://schemas.microsoft.com/office/drawing/2014/main" id="{D1380C87-EA84-4ACA-9D38-C5F5407025AC}"/>
              </a:ext>
            </a:extLst>
          </p:cNvPr>
          <p:cNvSpPr>
            <a:spLocks noGrp="1"/>
          </p:cNvSpPr>
          <p:nvPr>
            <p:ph type="pic" sz="quarter" idx="15"/>
          </p:nvPr>
        </p:nvSpPr>
        <p:spPr>
          <a:xfrm>
            <a:off x="6247141" y="1436689"/>
            <a:ext cx="2535651"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28" name="Text Placeholder 3">
            <a:extLst>
              <a:ext uri="{FF2B5EF4-FFF2-40B4-BE49-F238E27FC236}">
                <a16:creationId xmlns:a16="http://schemas.microsoft.com/office/drawing/2014/main" id="{74D08713-7BAC-4AC4-A7D3-9316741C75C4}"/>
              </a:ext>
            </a:extLst>
          </p:cNvPr>
          <p:cNvSpPr>
            <a:spLocks noGrp="1"/>
          </p:cNvSpPr>
          <p:nvPr>
            <p:ph type="body" sz="quarter" idx="18"/>
          </p:nvPr>
        </p:nvSpPr>
        <p:spPr>
          <a:xfrm>
            <a:off x="9079992" y="1435608"/>
            <a:ext cx="2532888" cy="4297680"/>
          </a:xfrm>
          <a:solidFill>
            <a:schemeClr val="accent6"/>
          </a:solidFill>
        </p:spPr>
        <p:txBody>
          <a:bodyPr wrap="square" lIns="182880" tIns="201168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Picture Placeholder 26">
            <a:extLst>
              <a:ext uri="{FF2B5EF4-FFF2-40B4-BE49-F238E27FC236}">
                <a16:creationId xmlns:a16="http://schemas.microsoft.com/office/drawing/2014/main" id="{C35AAB96-8811-4B31-9C98-B8245D1AA113}"/>
              </a:ext>
            </a:extLst>
          </p:cNvPr>
          <p:cNvSpPr>
            <a:spLocks noGrp="1"/>
          </p:cNvSpPr>
          <p:nvPr>
            <p:ph type="pic" sz="quarter" idx="14"/>
          </p:nvPr>
        </p:nvSpPr>
        <p:spPr>
          <a:xfrm>
            <a:off x="9077229" y="1435608"/>
            <a:ext cx="2535651" cy="1828800"/>
          </a:xfrm>
          <a:solidFill>
            <a:schemeClr val="bg2"/>
          </a:solidFill>
        </p:spPr>
        <p:txBody>
          <a:bodyPr tIns="1005840">
            <a:noAutofit/>
          </a:bodyPr>
          <a:lstStyle>
            <a:lvl1pPr marL="0" indent="0" algn="ctr">
              <a:buNone/>
              <a:defRPr sz="2000">
                <a:solidFill>
                  <a:schemeClr val="tx1"/>
                </a:solidFill>
                <a:latin typeface="+mj-lt"/>
              </a:defRPr>
            </a:lvl1pPr>
          </a:lstStyle>
          <a:p>
            <a:r>
              <a:rPr lang="en-US"/>
              <a:t>Click icon to add picture</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476337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userDrawn="1">
  <p:cSld name="Four photo column low">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25" name="Text Placeholder 3">
            <a:extLst>
              <a:ext uri="{FF2B5EF4-FFF2-40B4-BE49-F238E27FC236}">
                <a16:creationId xmlns:a16="http://schemas.microsoft.com/office/drawing/2014/main" id="{93A00997-C50E-4FB6-8964-690DCB2692D4}"/>
              </a:ext>
            </a:extLst>
          </p:cNvPr>
          <p:cNvSpPr>
            <a:spLocks noGrp="1"/>
          </p:cNvSpPr>
          <p:nvPr>
            <p:ph type="body" sz="quarter" idx="10"/>
          </p:nvPr>
        </p:nvSpPr>
        <p:spPr>
          <a:xfrm>
            <a:off x="586962" y="2016633"/>
            <a:ext cx="2532888" cy="3716656"/>
          </a:xfrm>
          <a:solidFill>
            <a:schemeClr val="accent6"/>
          </a:solidFill>
        </p:spPr>
        <p:txBody>
          <a:bodyPr wrap="square" lIns="182880" tIns="146304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2" name="Picture Placeholder 26">
            <a:extLst>
              <a:ext uri="{FF2B5EF4-FFF2-40B4-BE49-F238E27FC236}">
                <a16:creationId xmlns:a16="http://schemas.microsoft.com/office/drawing/2014/main" id="{3EAE1259-457E-4C7C-9905-8DFF3449CAE6}"/>
              </a:ext>
            </a:extLst>
          </p:cNvPr>
          <p:cNvSpPr>
            <a:spLocks noGrp="1"/>
          </p:cNvSpPr>
          <p:nvPr>
            <p:ph type="pic" sz="quarter" idx="12"/>
          </p:nvPr>
        </p:nvSpPr>
        <p:spPr>
          <a:xfrm>
            <a:off x="585582" y="2016633"/>
            <a:ext cx="2535651" cy="1247775"/>
          </a:xfrm>
          <a:solidFill>
            <a:schemeClr val="bg2"/>
          </a:solidFill>
        </p:spPr>
        <p:txBody>
          <a:bodyPr tIns="0" anchor="ctr">
            <a:noAutofit/>
          </a:bodyPr>
          <a:lstStyle>
            <a:lvl1pPr marL="0" indent="0" algn="ctr">
              <a:buNone/>
              <a:defRPr sz="2000">
                <a:solidFill>
                  <a:schemeClr val="tx1"/>
                </a:solidFill>
                <a:latin typeface="+mj-lt"/>
              </a:defRPr>
            </a:lvl1pPr>
          </a:lstStyle>
          <a:p>
            <a:r>
              <a:rPr lang="en-US"/>
              <a:t>Click icon to add picture</a:t>
            </a:r>
          </a:p>
        </p:txBody>
      </p:sp>
      <p:sp>
        <p:nvSpPr>
          <p:cNvPr id="26" name="Text Placeholder 3">
            <a:extLst>
              <a:ext uri="{FF2B5EF4-FFF2-40B4-BE49-F238E27FC236}">
                <a16:creationId xmlns:a16="http://schemas.microsoft.com/office/drawing/2014/main" id="{AD40C87E-A4C1-480A-8D55-55896166FEF3}"/>
              </a:ext>
            </a:extLst>
          </p:cNvPr>
          <p:cNvSpPr>
            <a:spLocks noGrp="1"/>
          </p:cNvSpPr>
          <p:nvPr>
            <p:ph type="body" sz="quarter" idx="16"/>
          </p:nvPr>
        </p:nvSpPr>
        <p:spPr>
          <a:xfrm>
            <a:off x="3418453" y="2016633"/>
            <a:ext cx="2532888" cy="3716656"/>
          </a:xfrm>
          <a:solidFill>
            <a:schemeClr val="accent6"/>
          </a:solidFill>
        </p:spPr>
        <p:txBody>
          <a:bodyPr wrap="square" lIns="182880" tIns="146304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3" name="Picture Placeholder 26">
            <a:extLst>
              <a:ext uri="{FF2B5EF4-FFF2-40B4-BE49-F238E27FC236}">
                <a16:creationId xmlns:a16="http://schemas.microsoft.com/office/drawing/2014/main" id="{B94B2948-59D9-44FF-A4EA-841423139528}"/>
              </a:ext>
            </a:extLst>
          </p:cNvPr>
          <p:cNvSpPr>
            <a:spLocks noGrp="1"/>
          </p:cNvSpPr>
          <p:nvPr>
            <p:ph type="pic" sz="quarter" idx="13"/>
          </p:nvPr>
        </p:nvSpPr>
        <p:spPr>
          <a:xfrm>
            <a:off x="3417073" y="2016633"/>
            <a:ext cx="2535651" cy="1247775"/>
          </a:xfrm>
          <a:solidFill>
            <a:schemeClr val="bg2"/>
          </a:solidFill>
        </p:spPr>
        <p:txBody>
          <a:bodyPr tIns="0" anchor="ctr">
            <a:noAutofit/>
          </a:bodyPr>
          <a:lstStyle>
            <a:lvl1pPr marL="0" indent="0" algn="ctr">
              <a:buNone/>
              <a:defRPr sz="2000">
                <a:solidFill>
                  <a:schemeClr val="tx1"/>
                </a:solidFill>
                <a:latin typeface="+mj-lt"/>
              </a:defRPr>
            </a:lvl1pPr>
          </a:lstStyle>
          <a:p>
            <a:r>
              <a:rPr lang="en-US"/>
              <a:t>Click icon to add picture</a:t>
            </a:r>
          </a:p>
        </p:txBody>
      </p:sp>
      <p:sp>
        <p:nvSpPr>
          <p:cNvPr id="27" name="Text Placeholder 3">
            <a:extLst>
              <a:ext uri="{FF2B5EF4-FFF2-40B4-BE49-F238E27FC236}">
                <a16:creationId xmlns:a16="http://schemas.microsoft.com/office/drawing/2014/main" id="{9FB142D9-1EC8-4760-B530-3BE03A2BDA97}"/>
              </a:ext>
            </a:extLst>
          </p:cNvPr>
          <p:cNvSpPr>
            <a:spLocks noGrp="1"/>
          </p:cNvSpPr>
          <p:nvPr>
            <p:ph type="body" sz="quarter" idx="17"/>
          </p:nvPr>
        </p:nvSpPr>
        <p:spPr>
          <a:xfrm>
            <a:off x="6247627" y="2016633"/>
            <a:ext cx="2532888" cy="3716656"/>
          </a:xfrm>
          <a:solidFill>
            <a:schemeClr val="accent6"/>
          </a:solidFill>
        </p:spPr>
        <p:txBody>
          <a:bodyPr wrap="square" lIns="182880" tIns="146304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Picture Placeholder 26">
            <a:extLst>
              <a:ext uri="{FF2B5EF4-FFF2-40B4-BE49-F238E27FC236}">
                <a16:creationId xmlns:a16="http://schemas.microsoft.com/office/drawing/2014/main" id="{D1380C87-EA84-4ACA-9D38-C5F5407025AC}"/>
              </a:ext>
            </a:extLst>
          </p:cNvPr>
          <p:cNvSpPr>
            <a:spLocks noGrp="1"/>
          </p:cNvSpPr>
          <p:nvPr>
            <p:ph type="pic" sz="quarter" idx="15"/>
          </p:nvPr>
        </p:nvSpPr>
        <p:spPr>
          <a:xfrm>
            <a:off x="6246247" y="2016633"/>
            <a:ext cx="2535651" cy="1247775"/>
          </a:xfrm>
          <a:solidFill>
            <a:schemeClr val="bg2"/>
          </a:solidFill>
        </p:spPr>
        <p:txBody>
          <a:bodyPr tIns="0" anchor="ctr">
            <a:noAutofit/>
          </a:bodyPr>
          <a:lstStyle>
            <a:lvl1pPr marL="0" indent="0" algn="ctr">
              <a:buNone/>
              <a:defRPr sz="2000">
                <a:solidFill>
                  <a:schemeClr val="tx1"/>
                </a:solidFill>
                <a:latin typeface="+mj-lt"/>
              </a:defRPr>
            </a:lvl1pPr>
          </a:lstStyle>
          <a:p>
            <a:r>
              <a:rPr lang="en-US"/>
              <a:t>Click icon to add picture</a:t>
            </a:r>
          </a:p>
        </p:txBody>
      </p:sp>
      <p:sp>
        <p:nvSpPr>
          <p:cNvPr id="28" name="Text Placeholder 3">
            <a:extLst>
              <a:ext uri="{FF2B5EF4-FFF2-40B4-BE49-F238E27FC236}">
                <a16:creationId xmlns:a16="http://schemas.microsoft.com/office/drawing/2014/main" id="{74D08713-7BAC-4AC4-A7D3-9316741C75C4}"/>
              </a:ext>
            </a:extLst>
          </p:cNvPr>
          <p:cNvSpPr>
            <a:spLocks noGrp="1"/>
          </p:cNvSpPr>
          <p:nvPr>
            <p:ph type="body" sz="quarter" idx="18"/>
          </p:nvPr>
        </p:nvSpPr>
        <p:spPr>
          <a:xfrm>
            <a:off x="9078610" y="2016633"/>
            <a:ext cx="2532888" cy="3716656"/>
          </a:xfrm>
          <a:solidFill>
            <a:schemeClr val="accent6"/>
          </a:solidFill>
        </p:spPr>
        <p:txBody>
          <a:bodyPr wrap="square" lIns="182880" tIns="1463040" rIns="182880" bIns="4572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4" name="Picture Placeholder 26">
            <a:extLst>
              <a:ext uri="{FF2B5EF4-FFF2-40B4-BE49-F238E27FC236}">
                <a16:creationId xmlns:a16="http://schemas.microsoft.com/office/drawing/2014/main" id="{C35AAB96-8811-4B31-9C98-B8245D1AA113}"/>
              </a:ext>
            </a:extLst>
          </p:cNvPr>
          <p:cNvSpPr>
            <a:spLocks noGrp="1"/>
          </p:cNvSpPr>
          <p:nvPr>
            <p:ph type="pic" sz="quarter" idx="14"/>
          </p:nvPr>
        </p:nvSpPr>
        <p:spPr>
          <a:xfrm>
            <a:off x="9077230" y="2016633"/>
            <a:ext cx="2535651" cy="1247775"/>
          </a:xfrm>
          <a:solidFill>
            <a:schemeClr val="bg2"/>
          </a:solidFill>
        </p:spPr>
        <p:txBody>
          <a:bodyPr tIns="0" anchor="ctr">
            <a:noAutofit/>
          </a:bodyPr>
          <a:lstStyle>
            <a:lvl1pPr marL="0" indent="0" algn="ctr">
              <a:buNone/>
              <a:defRPr sz="2000">
                <a:solidFill>
                  <a:schemeClr val="tx1"/>
                </a:solidFill>
                <a:latin typeface="+mj-lt"/>
              </a:defRPr>
            </a:lvl1pPr>
          </a:lstStyle>
          <a:p>
            <a:r>
              <a:rPr lang="en-US"/>
              <a:t>Click icon to add picture</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31478119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Five column">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553998"/>
          </a:xfrm>
        </p:spPr>
        <p:txBody>
          <a:bodyPr tIns="0"/>
          <a:lstStyle>
            <a:lvl1pPr>
              <a:defRPr sz="3600" b="0" spc="-50" baseline="0">
                <a:solidFill>
                  <a:schemeClr val="tx1"/>
                </a:solidFill>
                <a:latin typeface="+mj-lt"/>
                <a:cs typeface="Segoe UI" panose="020B0502040204020203" pitchFamily="34" charset="0"/>
              </a:defRPr>
            </a:lvl1pPr>
          </a:lstStyle>
          <a:p>
            <a:r>
              <a:rPr lang="en-US"/>
              <a:t>Click to edit Master title style</a:t>
            </a:r>
          </a:p>
        </p:txBody>
      </p:sp>
      <p:sp>
        <p:nvSpPr>
          <p:cNvPr id="25" name="Text Placeholder 3">
            <a:extLst>
              <a:ext uri="{FF2B5EF4-FFF2-40B4-BE49-F238E27FC236}">
                <a16:creationId xmlns:a16="http://schemas.microsoft.com/office/drawing/2014/main" id="{93A00997-C50E-4FB6-8964-690DCB2692D4}"/>
              </a:ext>
            </a:extLst>
          </p:cNvPr>
          <p:cNvSpPr>
            <a:spLocks noGrp="1"/>
          </p:cNvSpPr>
          <p:nvPr>
            <p:ph type="body" sz="quarter" idx="10"/>
          </p:nvPr>
        </p:nvSpPr>
        <p:spPr>
          <a:xfrm>
            <a:off x="584200" y="1436688"/>
            <a:ext cx="1956816" cy="4297680"/>
          </a:xfrm>
          <a:solidFill>
            <a:schemeClr val="accent6"/>
          </a:solidFill>
        </p:spPr>
        <p:txBody>
          <a:bodyPr wrap="square" lIns="182880" tIns="182880" rIns="182880" bIns="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3">
            <a:extLst>
              <a:ext uri="{FF2B5EF4-FFF2-40B4-BE49-F238E27FC236}">
                <a16:creationId xmlns:a16="http://schemas.microsoft.com/office/drawing/2014/main" id="{AD40C87E-A4C1-480A-8D55-55896166FEF3}"/>
              </a:ext>
            </a:extLst>
          </p:cNvPr>
          <p:cNvSpPr>
            <a:spLocks noGrp="1"/>
          </p:cNvSpPr>
          <p:nvPr>
            <p:ph type="body" sz="quarter" idx="16"/>
          </p:nvPr>
        </p:nvSpPr>
        <p:spPr>
          <a:xfrm>
            <a:off x="2850896" y="1438142"/>
            <a:ext cx="1956816" cy="4297680"/>
          </a:xfrm>
          <a:solidFill>
            <a:schemeClr val="accent6"/>
          </a:solidFill>
        </p:spPr>
        <p:txBody>
          <a:bodyPr wrap="square" lIns="182880" tIns="182880" rIns="182880" bIns="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ext Placeholder 3">
            <a:extLst>
              <a:ext uri="{FF2B5EF4-FFF2-40B4-BE49-F238E27FC236}">
                <a16:creationId xmlns:a16="http://schemas.microsoft.com/office/drawing/2014/main" id="{9FB142D9-1EC8-4760-B530-3BE03A2BDA97}"/>
              </a:ext>
            </a:extLst>
          </p:cNvPr>
          <p:cNvSpPr>
            <a:spLocks noGrp="1"/>
          </p:cNvSpPr>
          <p:nvPr>
            <p:ph type="body" sz="quarter" idx="17"/>
          </p:nvPr>
        </p:nvSpPr>
        <p:spPr>
          <a:xfrm>
            <a:off x="5117592" y="1435608"/>
            <a:ext cx="1956816" cy="4297680"/>
          </a:xfrm>
          <a:solidFill>
            <a:schemeClr val="accent6"/>
          </a:solidFill>
        </p:spPr>
        <p:txBody>
          <a:bodyPr wrap="square" lIns="182880" tIns="182880" rIns="182880" bIns="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3">
            <a:extLst>
              <a:ext uri="{FF2B5EF4-FFF2-40B4-BE49-F238E27FC236}">
                <a16:creationId xmlns:a16="http://schemas.microsoft.com/office/drawing/2014/main" id="{74D08713-7BAC-4AC4-A7D3-9316741C75C4}"/>
              </a:ext>
            </a:extLst>
          </p:cNvPr>
          <p:cNvSpPr>
            <a:spLocks noGrp="1"/>
          </p:cNvSpPr>
          <p:nvPr>
            <p:ph type="body" sz="quarter" idx="18"/>
          </p:nvPr>
        </p:nvSpPr>
        <p:spPr>
          <a:xfrm>
            <a:off x="7384288" y="1436558"/>
            <a:ext cx="1956816" cy="4297680"/>
          </a:xfrm>
          <a:solidFill>
            <a:schemeClr val="accent6"/>
          </a:solidFill>
        </p:spPr>
        <p:txBody>
          <a:bodyPr wrap="square" lIns="182880" tIns="182880" rIns="182880" bIns="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3">
            <a:extLst>
              <a:ext uri="{FF2B5EF4-FFF2-40B4-BE49-F238E27FC236}">
                <a16:creationId xmlns:a16="http://schemas.microsoft.com/office/drawing/2014/main" id="{A77A9053-D6EA-4BD3-8946-56CB2733CD82}"/>
              </a:ext>
            </a:extLst>
          </p:cNvPr>
          <p:cNvSpPr>
            <a:spLocks noGrp="1"/>
          </p:cNvSpPr>
          <p:nvPr>
            <p:ph type="body" sz="quarter" idx="19"/>
          </p:nvPr>
        </p:nvSpPr>
        <p:spPr>
          <a:xfrm>
            <a:off x="9650984" y="1452520"/>
            <a:ext cx="1956816" cy="4297680"/>
          </a:xfrm>
          <a:solidFill>
            <a:schemeClr val="accent6"/>
          </a:solidFill>
        </p:spPr>
        <p:txBody>
          <a:bodyPr wrap="square" lIns="182880" tIns="182880" rIns="182880" bIns="0">
            <a:noAutofit/>
          </a:bodyPr>
          <a:lstStyle>
            <a:lvl1pPr marL="0" indent="0">
              <a:spcBef>
                <a:spcPts val="1223"/>
              </a:spcBef>
              <a:buClrTx/>
              <a:buFont typeface="Wingdings" panose="05000000000000000000" pitchFamily="2" charset="2"/>
              <a:buNone/>
              <a:defRPr sz="2800" b="0">
                <a:latin typeface="+mn-lt"/>
                <a:cs typeface="Segoe UI Semilight" panose="020B0402040204020203" pitchFamily="34" charset="0"/>
              </a:defRPr>
            </a:lvl1pPr>
            <a:lvl2pPr marL="255539" indent="0">
              <a:buClrTx/>
              <a:buFont typeface="Wingdings" panose="05000000000000000000" pitchFamily="2" charset="2"/>
              <a:buNone/>
              <a:defRPr sz="2000" b="0">
                <a:latin typeface="+mn-lt"/>
              </a:defRPr>
            </a:lvl2pPr>
            <a:lvl3pPr marL="450764" indent="0">
              <a:buClrTx/>
              <a:buFont typeface="Wingdings" panose="05000000000000000000" pitchFamily="2" charset="2"/>
              <a:buNone/>
              <a:tabLst/>
              <a:defRPr sz="1600" b="0">
                <a:latin typeface="+mn-lt"/>
              </a:defRPr>
            </a:lvl3pPr>
            <a:lvl4pPr marL="652337" indent="0">
              <a:buClrTx/>
              <a:buFont typeface="Wingdings" panose="05000000000000000000" pitchFamily="2" charset="2"/>
              <a:buNone/>
              <a:defRPr sz="1400" b="0">
                <a:latin typeface="+mn-lt"/>
              </a:defRPr>
            </a:lvl4pPr>
            <a:lvl5pPr marL="853911" indent="0">
              <a:buClrTx/>
              <a:buFont typeface="Wingdings" panose="05000000000000000000" pitchFamily="2" charset="2"/>
              <a:buNone/>
              <a:tabLst/>
              <a:defRPr sz="1400" b="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1" name="Footnote">
            <a:extLst>
              <a:ext uri="{FF2B5EF4-FFF2-40B4-BE49-F238E27FC236}">
                <a16:creationId xmlns:a16="http://schemas.microsoft.com/office/drawing/2014/main" id="{40EA9E40-81EB-4159-9310-84F2B5F14753}"/>
              </a:ext>
            </a:extLst>
          </p:cNvPr>
          <p:cNvSpPr>
            <a:spLocks noGrp="1"/>
          </p:cNvSpPr>
          <p:nvPr>
            <p:ph type="body" sz="quarter" idx="11"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35" name="Microsoft logo">
            <a:extLst>
              <a:ext uri="{FF2B5EF4-FFF2-40B4-BE49-F238E27FC236}">
                <a16:creationId xmlns:a16="http://schemas.microsoft.com/office/drawing/2014/main" id="{A1BE2210-8DDB-498D-850C-E81B12DBAEB3}"/>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36" name="Group 35">
              <a:extLst>
                <a:ext uri="{FF2B5EF4-FFF2-40B4-BE49-F238E27FC236}">
                  <a16:creationId xmlns:a16="http://schemas.microsoft.com/office/drawing/2014/main" id="{436A4B66-DB62-4C6B-9DCA-582CD89858B5}"/>
                </a:ext>
              </a:extLst>
            </p:cNvPr>
            <p:cNvGrpSpPr/>
            <p:nvPr userDrawn="1"/>
          </p:nvGrpSpPr>
          <p:grpSpPr>
            <a:xfrm>
              <a:off x="2186464" y="1338168"/>
              <a:ext cx="2715482" cy="534447"/>
              <a:chOff x="2186464" y="1338168"/>
              <a:chExt cx="2715482" cy="534447"/>
            </a:xfrm>
          </p:grpSpPr>
          <p:sp>
            <p:nvSpPr>
              <p:cNvPr id="42" name="Freeform: Shape 41">
                <a:extLst>
                  <a:ext uri="{FF2B5EF4-FFF2-40B4-BE49-F238E27FC236}">
                    <a16:creationId xmlns:a16="http://schemas.microsoft.com/office/drawing/2014/main" id="{DEA09793-091C-46A5-ACE6-350B0E2F93D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5511E57E-397A-472A-A704-2E387935490F}"/>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44" name="Freeform: Shape 43">
                <a:extLst>
                  <a:ext uri="{FF2B5EF4-FFF2-40B4-BE49-F238E27FC236}">
                    <a16:creationId xmlns:a16="http://schemas.microsoft.com/office/drawing/2014/main" id="{40B6D191-9D57-476D-AA59-B510CFC13587}"/>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734714E4-0B80-4AE8-B13F-660DAD0C144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9E1448D4-D519-45D7-8400-3A7803C6EB7B}"/>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D14A1B49-65A0-4E2E-990B-5D13C139F9AF}"/>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AFBF277A-AEC7-4830-AE1A-617F21900CF8}"/>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53076CA0-9F95-42EC-A419-0538D360F444}"/>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BD126FC9-46FC-48D3-B8DE-3546690C1E6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37" name="Group 36">
              <a:extLst>
                <a:ext uri="{FF2B5EF4-FFF2-40B4-BE49-F238E27FC236}">
                  <a16:creationId xmlns:a16="http://schemas.microsoft.com/office/drawing/2014/main" id="{5BF21559-4043-415F-A930-0FE76DA2F3A8}"/>
                </a:ext>
              </a:extLst>
            </p:cNvPr>
            <p:cNvGrpSpPr/>
            <p:nvPr userDrawn="1"/>
          </p:nvGrpSpPr>
          <p:grpSpPr>
            <a:xfrm>
              <a:off x="1145381" y="1213104"/>
              <a:ext cx="810768" cy="810959"/>
              <a:chOff x="1145381" y="1213104"/>
              <a:chExt cx="810768" cy="810959"/>
            </a:xfrm>
          </p:grpSpPr>
          <p:sp>
            <p:nvSpPr>
              <p:cNvPr id="38" name="Freeform: Shape 37">
                <a:extLst>
                  <a:ext uri="{FF2B5EF4-FFF2-40B4-BE49-F238E27FC236}">
                    <a16:creationId xmlns:a16="http://schemas.microsoft.com/office/drawing/2014/main" id="{E35CE146-35AD-41E3-B825-5E4D698C4A60}"/>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39" name="Freeform: Shape 38">
                <a:extLst>
                  <a:ext uri="{FF2B5EF4-FFF2-40B4-BE49-F238E27FC236}">
                    <a16:creationId xmlns:a16="http://schemas.microsoft.com/office/drawing/2014/main" id="{A0AA7462-7B98-429A-819C-FEE6ECB4E40E}"/>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0" name="Freeform: Shape 39">
                <a:extLst>
                  <a:ext uri="{FF2B5EF4-FFF2-40B4-BE49-F238E27FC236}">
                    <a16:creationId xmlns:a16="http://schemas.microsoft.com/office/drawing/2014/main" id="{243F6C54-5C62-4B12-A0A1-F19D1EB2F8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EAC377BC-7A02-4CB8-A249-1D18917FAE7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45802325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guide id="31" pos="6072">
          <p15:clr>
            <a:srgbClr val="FBAE40"/>
          </p15:clr>
        </p15:guide>
        <p15:guide id="32" pos="5880">
          <p15:clr>
            <a:srgbClr val="FBAE40"/>
          </p15:clr>
        </p15:guide>
        <p15:guide id="33" pos="4656">
          <p15:clr>
            <a:srgbClr val="FBAE40"/>
          </p15:clr>
        </p15:guide>
        <p15:guide id="34" pos="4464">
          <p15:clr>
            <a:srgbClr val="FBAE40"/>
          </p15:clr>
        </p15:guide>
        <p15:guide id="35" pos="3216">
          <p15:clr>
            <a:srgbClr val="FBAE40"/>
          </p15:clr>
        </p15:guide>
        <p15:guide id="36" pos="3024">
          <p15:clr>
            <a:srgbClr val="FBAE40"/>
          </p15:clr>
        </p15:guide>
        <p15:guide id="37" pos="1800">
          <p15:clr>
            <a:srgbClr val="FBAE40"/>
          </p15:clr>
        </p15:guide>
        <p15:guide id="38" pos="1608">
          <p15:clr>
            <a:srgbClr val="FBAE4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Collage">
    <p:spTree>
      <p:nvGrpSpPr>
        <p:cNvPr id="1" name=""/>
        <p:cNvGrpSpPr/>
        <p:nvPr/>
      </p:nvGrpSpPr>
      <p:grpSpPr>
        <a:xfrm>
          <a:off x="0" y="0"/>
          <a:ext cx="0" cy="0"/>
          <a:chOff x="0" y="0"/>
          <a:chExt cx="0" cy="0"/>
        </a:xfrm>
      </p:grpSpPr>
      <p:sp>
        <p:nvSpPr>
          <p:cNvPr id="21" name="Picture Placeholder 5">
            <a:extLst>
              <a:ext uri="{FF2B5EF4-FFF2-40B4-BE49-F238E27FC236}">
                <a16:creationId xmlns:a16="http://schemas.microsoft.com/office/drawing/2014/main" id="{08747F9E-077E-4B8C-BACF-F8FC9327DF3F}"/>
              </a:ext>
            </a:extLst>
          </p:cNvPr>
          <p:cNvSpPr>
            <a:spLocks noGrp="1"/>
          </p:cNvSpPr>
          <p:nvPr>
            <p:ph type="pic" sz="quarter" idx="13"/>
          </p:nvPr>
        </p:nvSpPr>
        <p:spPr>
          <a:xfrm>
            <a:off x="0" y="0"/>
            <a:ext cx="6096000" cy="6858000"/>
          </a:xfrm>
          <a:solidFill>
            <a:schemeClr val="bg2"/>
          </a:solidFill>
        </p:spPr>
        <p:txBody>
          <a:bodyPr tIns="1371600" anchor="t">
            <a:noAutofit/>
          </a:bodyPr>
          <a:lstStyle>
            <a:lvl1pPr marL="0" indent="0" algn="ctr">
              <a:buNone/>
              <a:defRPr sz="2400">
                <a:solidFill>
                  <a:schemeClr val="tx1"/>
                </a:solidFill>
                <a:latin typeface="+mj-lt"/>
              </a:defRPr>
            </a:lvl1pPr>
          </a:lstStyle>
          <a:p>
            <a:r>
              <a:rPr lang="en-US"/>
              <a:t>Click icon to add picture</a:t>
            </a:r>
          </a:p>
        </p:txBody>
      </p:sp>
      <p:sp>
        <p:nvSpPr>
          <p:cNvPr id="24" name="Picture Placeholder 5">
            <a:extLst>
              <a:ext uri="{FF2B5EF4-FFF2-40B4-BE49-F238E27FC236}">
                <a16:creationId xmlns:a16="http://schemas.microsoft.com/office/drawing/2014/main" id="{64FBFD68-0122-42E2-B06E-9459F6AC3615}"/>
              </a:ext>
            </a:extLst>
          </p:cNvPr>
          <p:cNvSpPr>
            <a:spLocks noGrp="1"/>
          </p:cNvSpPr>
          <p:nvPr>
            <p:ph type="pic" sz="quarter" idx="14"/>
          </p:nvPr>
        </p:nvSpPr>
        <p:spPr>
          <a:xfrm>
            <a:off x="6096000" y="1"/>
            <a:ext cx="6096000" cy="3429000"/>
          </a:xfrm>
          <a:solidFill>
            <a:schemeClr val="accent6"/>
          </a:solidFill>
        </p:spPr>
        <p:txBody>
          <a:bodyPr tIns="1371600" anchor="t">
            <a:noAutofit/>
          </a:bodyPr>
          <a:lstStyle>
            <a:lvl1pPr marL="0" indent="0" algn="ctr">
              <a:buNone/>
              <a:defRPr sz="2400">
                <a:solidFill>
                  <a:schemeClr val="tx1"/>
                </a:solidFill>
                <a:latin typeface="+mj-lt"/>
              </a:defRPr>
            </a:lvl1pPr>
          </a:lstStyle>
          <a:p>
            <a:r>
              <a:rPr lang="en-US"/>
              <a:t>Click icon to add picture</a:t>
            </a:r>
          </a:p>
        </p:txBody>
      </p:sp>
      <p:sp>
        <p:nvSpPr>
          <p:cNvPr id="25" name="Picture Placeholder 5">
            <a:extLst>
              <a:ext uri="{FF2B5EF4-FFF2-40B4-BE49-F238E27FC236}">
                <a16:creationId xmlns:a16="http://schemas.microsoft.com/office/drawing/2014/main" id="{A686F4AD-8938-4469-AED8-C02CE1B24DEC}"/>
              </a:ext>
            </a:extLst>
          </p:cNvPr>
          <p:cNvSpPr>
            <a:spLocks noGrp="1"/>
          </p:cNvSpPr>
          <p:nvPr>
            <p:ph type="pic" sz="quarter" idx="15"/>
          </p:nvPr>
        </p:nvSpPr>
        <p:spPr>
          <a:xfrm>
            <a:off x="6096000" y="3429000"/>
            <a:ext cx="6096000" cy="3429000"/>
          </a:xfrm>
          <a:solidFill>
            <a:schemeClr val="bg1"/>
          </a:solidFill>
        </p:spPr>
        <p:txBody>
          <a:bodyPr tIns="1371600" anchor="t">
            <a:noAutofit/>
          </a:bodyPr>
          <a:lstStyle>
            <a:lvl1pPr marL="0" indent="0" algn="ctr">
              <a:buNone/>
              <a:defRPr sz="2400">
                <a:solidFill>
                  <a:schemeClr val="tx1"/>
                </a:solidFill>
                <a:latin typeface="+mj-lt"/>
              </a:defRPr>
            </a:lvl1pPr>
          </a:lstStyle>
          <a:p>
            <a:r>
              <a:rPr lang="en-US"/>
              <a:t>Click icon to add picture</a:t>
            </a:r>
          </a:p>
        </p:txBody>
      </p:sp>
    </p:spTree>
    <p:extLst>
      <p:ext uri="{BB962C8B-B14F-4D97-AF65-F5344CB8AC3E}">
        <p14:creationId xmlns:p14="http://schemas.microsoft.com/office/powerpoint/2010/main" val="348893066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3840">
          <p15:clr>
            <a:srgbClr val="FBAE40"/>
          </p15:clr>
        </p15:guide>
        <p15:guide id="7" orient="horz" pos="2160">
          <p15:clr>
            <a:srgbClr val="FBAE4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userDrawn="1">
  <p:cSld name="Collage flip">
    <p:spTree>
      <p:nvGrpSpPr>
        <p:cNvPr id="1" name=""/>
        <p:cNvGrpSpPr/>
        <p:nvPr/>
      </p:nvGrpSpPr>
      <p:grpSpPr>
        <a:xfrm>
          <a:off x="0" y="0"/>
          <a:ext cx="0" cy="0"/>
          <a:chOff x="0" y="0"/>
          <a:chExt cx="0" cy="0"/>
        </a:xfrm>
      </p:grpSpPr>
      <p:sp>
        <p:nvSpPr>
          <p:cNvPr id="24" name="Picture Placeholder 5">
            <a:extLst>
              <a:ext uri="{FF2B5EF4-FFF2-40B4-BE49-F238E27FC236}">
                <a16:creationId xmlns:a16="http://schemas.microsoft.com/office/drawing/2014/main" id="{64FBFD68-0122-42E2-B06E-9459F6AC3615}"/>
              </a:ext>
            </a:extLst>
          </p:cNvPr>
          <p:cNvSpPr>
            <a:spLocks noGrp="1"/>
          </p:cNvSpPr>
          <p:nvPr>
            <p:ph type="pic" sz="quarter" idx="14"/>
          </p:nvPr>
        </p:nvSpPr>
        <p:spPr>
          <a:xfrm>
            <a:off x="0" y="1"/>
            <a:ext cx="6096000" cy="3429000"/>
          </a:xfrm>
          <a:solidFill>
            <a:schemeClr val="accent6"/>
          </a:solidFill>
        </p:spPr>
        <p:txBody>
          <a:bodyPr tIns="1371600" anchor="t">
            <a:noAutofit/>
          </a:bodyPr>
          <a:lstStyle>
            <a:lvl1pPr marL="0" indent="0" algn="ctr">
              <a:buNone/>
              <a:defRPr sz="2400">
                <a:solidFill>
                  <a:schemeClr val="tx1"/>
                </a:solidFill>
                <a:latin typeface="+mj-lt"/>
              </a:defRPr>
            </a:lvl1pPr>
          </a:lstStyle>
          <a:p>
            <a:r>
              <a:rPr lang="en-US"/>
              <a:t>Click icon to add picture</a:t>
            </a:r>
          </a:p>
        </p:txBody>
      </p:sp>
      <p:sp>
        <p:nvSpPr>
          <p:cNvPr id="25" name="Picture Placeholder 5">
            <a:extLst>
              <a:ext uri="{FF2B5EF4-FFF2-40B4-BE49-F238E27FC236}">
                <a16:creationId xmlns:a16="http://schemas.microsoft.com/office/drawing/2014/main" id="{A686F4AD-8938-4469-AED8-C02CE1B24DEC}"/>
              </a:ext>
            </a:extLst>
          </p:cNvPr>
          <p:cNvSpPr>
            <a:spLocks noGrp="1"/>
          </p:cNvSpPr>
          <p:nvPr>
            <p:ph type="pic" sz="quarter" idx="15"/>
          </p:nvPr>
        </p:nvSpPr>
        <p:spPr>
          <a:xfrm>
            <a:off x="0" y="3429000"/>
            <a:ext cx="6096000" cy="3429000"/>
          </a:xfrm>
          <a:solidFill>
            <a:schemeClr val="bg1"/>
          </a:solidFill>
        </p:spPr>
        <p:txBody>
          <a:bodyPr tIns="1371600" anchor="t">
            <a:noAutofit/>
          </a:bodyPr>
          <a:lstStyle>
            <a:lvl1pPr marL="0" indent="0" algn="ctr">
              <a:buNone/>
              <a:defRPr sz="2400">
                <a:solidFill>
                  <a:schemeClr val="tx1"/>
                </a:solidFill>
                <a:latin typeface="+mj-lt"/>
              </a:defRPr>
            </a:lvl1pPr>
          </a:lstStyle>
          <a:p>
            <a:r>
              <a:rPr lang="en-US"/>
              <a:t>Click icon to add picture</a:t>
            </a:r>
          </a:p>
        </p:txBody>
      </p:sp>
      <p:sp>
        <p:nvSpPr>
          <p:cNvPr id="21" name="Picture Placeholder 5">
            <a:extLst>
              <a:ext uri="{FF2B5EF4-FFF2-40B4-BE49-F238E27FC236}">
                <a16:creationId xmlns:a16="http://schemas.microsoft.com/office/drawing/2014/main" id="{08747F9E-077E-4B8C-BACF-F8FC9327DF3F}"/>
              </a:ext>
            </a:extLst>
          </p:cNvPr>
          <p:cNvSpPr>
            <a:spLocks noGrp="1"/>
          </p:cNvSpPr>
          <p:nvPr>
            <p:ph type="pic" sz="quarter" idx="13"/>
          </p:nvPr>
        </p:nvSpPr>
        <p:spPr>
          <a:xfrm>
            <a:off x="6096000" y="0"/>
            <a:ext cx="6096000" cy="6858000"/>
          </a:xfrm>
          <a:solidFill>
            <a:schemeClr val="bg2"/>
          </a:solidFill>
        </p:spPr>
        <p:txBody>
          <a:bodyPr tIns="1371600" anchor="t">
            <a:noAutofit/>
          </a:bodyPr>
          <a:lstStyle>
            <a:lvl1pPr marL="0" indent="0" algn="ctr">
              <a:buNone/>
              <a:defRPr sz="2400">
                <a:solidFill>
                  <a:schemeClr val="tx1"/>
                </a:solidFill>
                <a:latin typeface="+mj-lt"/>
              </a:defRPr>
            </a:lvl1pPr>
          </a:lstStyle>
          <a:p>
            <a:r>
              <a:rPr lang="en-US"/>
              <a:t>Click icon to add picture</a:t>
            </a:r>
          </a:p>
        </p:txBody>
      </p:sp>
    </p:spTree>
    <p:extLst>
      <p:ext uri="{BB962C8B-B14F-4D97-AF65-F5344CB8AC3E}">
        <p14:creationId xmlns:p14="http://schemas.microsoft.com/office/powerpoint/2010/main" val="2812223947"/>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guide id="6" pos="3840">
          <p15:clr>
            <a:srgbClr val="FBAE40"/>
          </p15:clr>
        </p15:guide>
        <p15:guide id="7" orient="horz" pos="2160">
          <p15:clr>
            <a:srgbClr val="FBAE4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userDrawn="1">
  <p:cSld name="Customer story quote">
    <p:bg>
      <p:bgPr>
        <a:solidFill>
          <a:schemeClr val="accent6"/>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DAEEBCDA-E3A8-4B7A-89B2-F619EACED139}"/>
              </a:ext>
              <a:ext uri="{C183D7F6-B498-43B3-948B-1728B52AA6E4}">
                <adec:decorative xmlns:adec="http://schemas.microsoft.com/office/drawing/2017/decorative" val="1"/>
              </a:ext>
            </a:extLst>
          </p:cNvPr>
          <p:cNvSpPr/>
          <p:nvPr userDrawn="1"/>
        </p:nvSpPr>
        <p:spPr bwMode="auto">
          <a:xfrm>
            <a:off x="-1" y="5998465"/>
            <a:ext cx="12192002" cy="8595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6074FFF0-CBD9-47B1-A51E-04598F482BE8}"/>
              </a:ext>
            </a:extLst>
          </p:cNvPr>
          <p:cNvSpPr>
            <a:spLocks noGrp="1"/>
          </p:cNvSpPr>
          <p:nvPr>
            <p:ph type="title"/>
          </p:nvPr>
        </p:nvSpPr>
        <p:spPr>
          <a:xfrm>
            <a:off x="5334000" y="2057401"/>
            <a:ext cx="6272783" cy="430901"/>
          </a:xfrm>
        </p:spPr>
        <p:txBody>
          <a:bodyPr/>
          <a:lstStyle>
            <a:lvl1pPr>
              <a:defRPr sz="2800"/>
            </a:lvl1pPr>
          </a:lstStyle>
          <a:p>
            <a:r>
              <a:rPr lang="en-US"/>
              <a:t>Click to edit Master title style</a:t>
            </a:r>
          </a:p>
        </p:txBody>
      </p:sp>
      <p:sp>
        <p:nvSpPr>
          <p:cNvPr id="23" name="Text Placeholder 2">
            <a:extLst>
              <a:ext uri="{FF2B5EF4-FFF2-40B4-BE49-F238E27FC236}">
                <a16:creationId xmlns:a16="http://schemas.microsoft.com/office/drawing/2014/main" id="{014015DA-CDFA-4412-A84B-A61960A0B864}"/>
              </a:ext>
            </a:extLst>
          </p:cNvPr>
          <p:cNvSpPr>
            <a:spLocks noGrp="1"/>
          </p:cNvSpPr>
          <p:nvPr>
            <p:ph type="body" sz="quarter" idx="10"/>
          </p:nvPr>
        </p:nvSpPr>
        <p:spPr>
          <a:xfrm>
            <a:off x="5340096" y="3136392"/>
            <a:ext cx="6269292" cy="2243863"/>
          </a:xfrm>
        </p:spPr>
        <p:txBody>
          <a:bodyPr>
            <a:noAutofit/>
          </a:bodyPr>
          <a:lstStyle>
            <a:lvl1pPr marL="0" indent="0">
              <a:lnSpc>
                <a:spcPct val="100000"/>
              </a:lnSpc>
              <a:spcBef>
                <a:spcPts val="0"/>
              </a:spcBef>
              <a:spcAft>
                <a:spcPts val="600"/>
              </a:spcAft>
              <a:buClrTx/>
              <a:buNone/>
              <a:defRPr sz="1600"/>
            </a:lvl1pPr>
            <a:lvl2pPr marL="228556" indent="0">
              <a:buClrTx/>
              <a:buNone/>
              <a:defRPr/>
            </a:lvl2pPr>
            <a:lvl3pPr marL="457112" indent="0">
              <a:buClrTx/>
              <a:buNone/>
              <a:defRPr/>
            </a:lvl3pPr>
            <a:lvl4pPr marL="661861" indent="0">
              <a:buClrTx/>
              <a:buNone/>
              <a:defRPr/>
            </a:lvl4pPr>
            <a:lvl5pPr marL="855499" indent="0">
              <a:buClrTx/>
              <a:buNone/>
              <a:defRPr/>
            </a:lvl5pPr>
          </a:lstStyle>
          <a:p>
            <a:pPr lvl="0"/>
            <a:r>
              <a:rPr lang="en-US"/>
              <a:t>Click to edit Master text styles</a:t>
            </a:r>
          </a:p>
        </p:txBody>
      </p:sp>
      <p:sp>
        <p:nvSpPr>
          <p:cNvPr id="28" name="Rectangle 27">
            <a:extLst>
              <a:ext uri="{FF2B5EF4-FFF2-40B4-BE49-F238E27FC236}">
                <a16:creationId xmlns:a16="http://schemas.microsoft.com/office/drawing/2014/main" id="{03D6BB02-A98D-4B39-92F4-C861D694AA59}"/>
              </a:ext>
              <a:ext uri="{C183D7F6-B498-43B3-948B-1728B52AA6E4}">
                <adec:decorative xmlns:adec="http://schemas.microsoft.com/office/drawing/2017/decorative" val="1"/>
              </a:ext>
            </a:extLst>
          </p:cNvPr>
          <p:cNvSpPr/>
          <p:nvPr userDrawn="1"/>
        </p:nvSpPr>
        <p:spPr bwMode="auto">
          <a:xfrm>
            <a:off x="0" y="488"/>
            <a:ext cx="12192000" cy="1755648"/>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a:spcAft>
                <a:spcPts val="600"/>
              </a:spcAft>
            </a:pPr>
            <a:endParaRPr lang="en-US" sz="1077">
              <a:solidFill>
                <a:schemeClr val="tx2"/>
              </a:solidFill>
            </a:endParaRPr>
          </a:p>
        </p:txBody>
      </p:sp>
      <p:sp>
        <p:nvSpPr>
          <p:cNvPr id="4" name="Picture Placeholder 3">
            <a:extLst>
              <a:ext uri="{FF2B5EF4-FFF2-40B4-BE49-F238E27FC236}">
                <a16:creationId xmlns:a16="http://schemas.microsoft.com/office/drawing/2014/main" id="{CD62B5DC-F996-4CA2-9F9B-B138D17F7D98}"/>
              </a:ext>
            </a:extLst>
          </p:cNvPr>
          <p:cNvSpPr>
            <a:spLocks noGrp="1"/>
          </p:cNvSpPr>
          <p:nvPr>
            <p:ph type="pic" sz="quarter" idx="13"/>
          </p:nvPr>
        </p:nvSpPr>
        <p:spPr>
          <a:xfrm>
            <a:off x="-1" y="0"/>
            <a:ext cx="4762501" cy="2362200"/>
          </a:xfrm>
          <a:solidFill>
            <a:schemeClr val="bg2"/>
          </a:solidFill>
        </p:spPr>
        <p:txBody>
          <a:bodyPr tIns="0" anchor="ctr">
            <a:noAutofit/>
          </a:bodyPr>
          <a:lstStyle>
            <a:lvl1pPr marL="0" indent="0" algn="ctr">
              <a:buNone/>
              <a:defRPr sz="2400">
                <a:solidFill>
                  <a:schemeClr val="tx1"/>
                </a:solidFill>
                <a:latin typeface="+mj-lt"/>
              </a:defRPr>
            </a:lvl1pPr>
          </a:lstStyle>
          <a:p>
            <a:r>
              <a:rPr lang="en-US"/>
              <a:t>Click icon to add picture</a:t>
            </a:r>
          </a:p>
        </p:txBody>
      </p:sp>
      <p:sp>
        <p:nvSpPr>
          <p:cNvPr id="5" name="Text Placeholder 4"/>
          <p:cNvSpPr>
            <a:spLocks noGrp="1"/>
          </p:cNvSpPr>
          <p:nvPr>
            <p:ph type="body" sz="quarter" idx="12" hasCustomPrompt="1"/>
          </p:nvPr>
        </p:nvSpPr>
        <p:spPr>
          <a:xfrm>
            <a:off x="-1" y="2362200"/>
            <a:ext cx="4762501" cy="3639312"/>
          </a:xfrm>
          <a:solidFill>
            <a:schemeClr val="accent1"/>
          </a:solidFill>
        </p:spPr>
        <p:txBody>
          <a:bodyPr wrap="square" lIns="585216" tIns="292608" rIns="585216" bIns="0">
            <a:noAutofit/>
          </a:bodyPr>
          <a:lstStyle>
            <a:lvl1pPr marL="0" indent="0">
              <a:lnSpc>
                <a:spcPct val="100000"/>
              </a:lnSpc>
              <a:spcBef>
                <a:spcPts val="0"/>
              </a:spcBef>
              <a:spcAft>
                <a:spcPts val="1200"/>
              </a:spcAft>
              <a:buNone/>
              <a:defRPr sz="1600" spc="0" baseline="0">
                <a:solidFill>
                  <a:schemeClr val="bg1"/>
                </a:solidFill>
                <a:latin typeface="+mj-lt"/>
                <a:cs typeface="Segoe UI" panose="020B0502040204020203" pitchFamily="34" charset="0"/>
              </a:defRPr>
            </a:lvl1pPr>
          </a:lstStyle>
          <a:p>
            <a:pPr lvl="0"/>
            <a:r>
              <a:rPr lang="en-US"/>
              <a:t>Quote</a:t>
            </a:r>
          </a:p>
        </p:txBody>
      </p:sp>
      <p:sp>
        <p:nvSpPr>
          <p:cNvPr id="26" name="Footnote">
            <a:extLst>
              <a:ext uri="{FF2B5EF4-FFF2-40B4-BE49-F238E27FC236}">
                <a16:creationId xmlns:a16="http://schemas.microsoft.com/office/drawing/2014/main" id="{34796FFC-ED08-41E4-9724-4E548FDEB09E}"/>
              </a:ext>
            </a:extLst>
          </p:cNvPr>
          <p:cNvSpPr>
            <a:spLocks noGrp="1"/>
          </p:cNvSpPr>
          <p:nvPr>
            <p:ph type="body" sz="quarter" idx="11" hasCustomPrompt="1"/>
          </p:nvPr>
        </p:nvSpPr>
        <p:spPr>
          <a:xfrm>
            <a:off x="5340097" y="6269039"/>
            <a:ext cx="4700016"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7" name="Microsoft logo">
            <a:extLst>
              <a:ext uri="{FF2B5EF4-FFF2-40B4-BE49-F238E27FC236}">
                <a16:creationId xmlns:a16="http://schemas.microsoft.com/office/drawing/2014/main" id="{4B6BB133-5B45-4166-B816-6CAE18012670}"/>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8" name="Group 7">
              <a:extLst>
                <a:ext uri="{FF2B5EF4-FFF2-40B4-BE49-F238E27FC236}">
                  <a16:creationId xmlns:a16="http://schemas.microsoft.com/office/drawing/2014/main" id="{55C31DA3-E98A-44C9-8281-4319B8A49E45}"/>
                </a:ext>
              </a:extLst>
            </p:cNvPr>
            <p:cNvGrpSpPr/>
            <p:nvPr userDrawn="1"/>
          </p:nvGrpSpPr>
          <p:grpSpPr>
            <a:xfrm>
              <a:off x="2186464" y="1338168"/>
              <a:ext cx="2715482" cy="534447"/>
              <a:chOff x="2186464" y="1338168"/>
              <a:chExt cx="2715482" cy="534447"/>
            </a:xfrm>
          </p:grpSpPr>
          <p:sp>
            <p:nvSpPr>
              <p:cNvPr id="14" name="Freeform: Shape 13">
                <a:extLst>
                  <a:ext uri="{FF2B5EF4-FFF2-40B4-BE49-F238E27FC236}">
                    <a16:creationId xmlns:a16="http://schemas.microsoft.com/office/drawing/2014/main" id="{FA55A091-D4CD-4E60-859C-ADB36C94E088}"/>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40FEBEEF-1571-4E67-A0BE-2EF91965B410}"/>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94007A87-D2FA-461F-900E-E74DF7C5AE3A}"/>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25CDCD61-AE93-4E81-8AC7-92D7A57B49E0}"/>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AA42B72B-B9D4-49AE-951A-1392948145D2}"/>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9C216A8C-0323-4368-8FFD-33089C1E0151}"/>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7671561F-42F1-4666-98FC-012B838E4812}"/>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D1809B82-E4BC-45F0-87A8-7C079570B6B8}"/>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5E430B96-1F35-4A42-9ED8-BCC186323EA2}"/>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9" name="Group 8">
              <a:extLst>
                <a:ext uri="{FF2B5EF4-FFF2-40B4-BE49-F238E27FC236}">
                  <a16:creationId xmlns:a16="http://schemas.microsoft.com/office/drawing/2014/main" id="{B1FD5AF7-3A63-48BB-B2B9-C1E3485E8227}"/>
                </a:ext>
              </a:extLst>
            </p:cNvPr>
            <p:cNvGrpSpPr/>
            <p:nvPr userDrawn="1"/>
          </p:nvGrpSpPr>
          <p:grpSpPr>
            <a:xfrm>
              <a:off x="1145381" y="1213104"/>
              <a:ext cx="810768" cy="810959"/>
              <a:chOff x="1145381" y="1213104"/>
              <a:chExt cx="810768" cy="810959"/>
            </a:xfrm>
          </p:grpSpPr>
          <p:sp>
            <p:nvSpPr>
              <p:cNvPr id="10" name="Freeform: Shape 9">
                <a:extLst>
                  <a:ext uri="{FF2B5EF4-FFF2-40B4-BE49-F238E27FC236}">
                    <a16:creationId xmlns:a16="http://schemas.microsoft.com/office/drawing/2014/main" id="{90214DA9-DD6E-4317-9ECF-EB6A70E4AFE3}"/>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1" name="Freeform: Shape 10">
                <a:extLst>
                  <a:ext uri="{FF2B5EF4-FFF2-40B4-BE49-F238E27FC236}">
                    <a16:creationId xmlns:a16="http://schemas.microsoft.com/office/drawing/2014/main" id="{6E6B2F2C-B6C0-4B53-91DE-423475A2DDC9}"/>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A157EEFF-C8B6-45C9-AD43-489188F7B58A}"/>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FACC9D35-3732-466B-8F3D-524D08E52DD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160604627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296">
          <p15:clr>
            <a:srgbClr val="5ACBF0"/>
          </p15:clr>
        </p15:guide>
        <p15:guide id="3" pos="3360">
          <p15:clr>
            <a:srgbClr val="FBAE40"/>
          </p15:clr>
        </p15:guide>
        <p15:guide id="5" orient="horz" pos="1104">
          <p15:clr>
            <a:srgbClr val="FBAE40"/>
          </p15:clr>
        </p15:guide>
        <p15:guide id="6" orient="horz" pos="1968">
          <p15:clr>
            <a:srgbClr val="5ACBF0"/>
          </p15:clr>
        </p15:guide>
        <p15:guide id="7" pos="3000">
          <p15:clr>
            <a:srgbClr val="5ACBF0"/>
          </p15:clr>
        </p15:guide>
        <p15:guide id="8" pos="2640">
          <p15:clr>
            <a:srgbClr val="FBAE40"/>
          </p15:clr>
        </p15:guide>
        <p15:guide id="9" orient="horz" pos="1488">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userDrawn="1">
  <p:cSld name="Customer story big photo">
    <p:bg>
      <p:bgPr>
        <a:solidFill>
          <a:schemeClr val="accent6"/>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7260BF05-32BA-4CA3-86C9-C81D468308B4}"/>
              </a:ext>
              <a:ext uri="{C183D7F6-B498-43B3-948B-1728B52AA6E4}">
                <adec:decorative xmlns:adec="http://schemas.microsoft.com/office/drawing/2017/decorative" val="1"/>
              </a:ext>
            </a:extLst>
          </p:cNvPr>
          <p:cNvSpPr/>
          <p:nvPr userDrawn="1"/>
        </p:nvSpPr>
        <p:spPr bwMode="auto">
          <a:xfrm>
            <a:off x="-1" y="5998465"/>
            <a:ext cx="12192002" cy="85953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B7DF8839-3CCB-473C-9D24-86C02BC93795}"/>
              </a:ext>
            </a:extLst>
          </p:cNvPr>
          <p:cNvSpPr>
            <a:spLocks noGrp="1"/>
          </p:cNvSpPr>
          <p:nvPr>
            <p:ph type="title"/>
          </p:nvPr>
        </p:nvSpPr>
        <p:spPr>
          <a:xfrm>
            <a:off x="4074094" y="2057399"/>
            <a:ext cx="7532688" cy="1069848"/>
          </a:xfrm>
        </p:spPr>
        <p:txBody>
          <a:bodyPr>
            <a:noAutofit/>
          </a:bodyPr>
          <a:lstStyle>
            <a:lvl1pPr>
              <a:defRPr sz="2800"/>
            </a:lvl1pPr>
          </a:lstStyle>
          <a:p>
            <a:r>
              <a:rPr lang="en-US"/>
              <a:t>Click to edit Master title style</a:t>
            </a:r>
          </a:p>
        </p:txBody>
      </p:sp>
      <p:sp>
        <p:nvSpPr>
          <p:cNvPr id="57" name="Text Placeholder 2">
            <a:extLst>
              <a:ext uri="{FF2B5EF4-FFF2-40B4-BE49-F238E27FC236}">
                <a16:creationId xmlns:a16="http://schemas.microsoft.com/office/drawing/2014/main" id="{EFC73316-2928-4D6E-B79D-24094AEFA338}"/>
              </a:ext>
            </a:extLst>
          </p:cNvPr>
          <p:cNvSpPr>
            <a:spLocks noGrp="1"/>
          </p:cNvSpPr>
          <p:nvPr>
            <p:ph type="body" sz="quarter" idx="10"/>
          </p:nvPr>
        </p:nvSpPr>
        <p:spPr>
          <a:xfrm>
            <a:off x="4076700" y="3136392"/>
            <a:ext cx="7532688" cy="1755648"/>
          </a:xfrm>
        </p:spPr>
        <p:txBody>
          <a:bodyPr>
            <a:noAutofit/>
          </a:bodyPr>
          <a:lstStyle>
            <a:lvl1pPr marL="0" indent="0">
              <a:lnSpc>
                <a:spcPct val="100000"/>
              </a:lnSpc>
              <a:spcBef>
                <a:spcPts val="0"/>
              </a:spcBef>
              <a:spcAft>
                <a:spcPts val="600"/>
              </a:spcAft>
              <a:buClrTx/>
              <a:buNone/>
              <a:defRPr sz="1600"/>
            </a:lvl1pPr>
            <a:lvl2pPr marL="228556" indent="0">
              <a:buClrTx/>
              <a:buNone/>
              <a:defRPr/>
            </a:lvl2pPr>
            <a:lvl3pPr marL="457112" indent="0">
              <a:buClrTx/>
              <a:buNone/>
              <a:defRPr/>
            </a:lvl3pPr>
            <a:lvl4pPr marL="661861" indent="0">
              <a:buClrTx/>
              <a:buNone/>
              <a:defRPr/>
            </a:lvl4pPr>
            <a:lvl5pPr marL="855499" indent="0">
              <a:buClrTx/>
              <a:buNone/>
              <a:defRPr/>
            </a:lvl5pPr>
          </a:lstStyle>
          <a:p>
            <a:pPr lvl="0"/>
            <a:r>
              <a:rPr lang="en-US"/>
              <a:t>Click to edit Master text styles</a:t>
            </a:r>
          </a:p>
        </p:txBody>
      </p:sp>
      <p:sp>
        <p:nvSpPr>
          <p:cNvPr id="22" name="Rectangle 21">
            <a:extLst>
              <a:ext uri="{FF2B5EF4-FFF2-40B4-BE49-F238E27FC236}">
                <a16:creationId xmlns:a16="http://schemas.microsoft.com/office/drawing/2014/main" id="{2319A147-1F25-4DFC-857A-7C829A154AB9}"/>
              </a:ext>
              <a:ext uri="{C183D7F6-B498-43B3-948B-1728B52AA6E4}">
                <adec:decorative xmlns:adec="http://schemas.microsoft.com/office/drawing/2017/decorative" val="1"/>
              </a:ext>
            </a:extLst>
          </p:cNvPr>
          <p:cNvSpPr/>
          <p:nvPr userDrawn="1"/>
        </p:nvSpPr>
        <p:spPr bwMode="auto">
          <a:xfrm>
            <a:off x="0" y="488"/>
            <a:ext cx="12192000" cy="1755648"/>
          </a:xfrm>
          <a:prstGeom prst="rect">
            <a:avLst/>
          </a:prstGeom>
          <a:solidFill>
            <a:schemeClr val="tx2"/>
          </a:solidFill>
          <a:ln w="10795" cap="flat" cmpd="sng" algn="ctr">
            <a:noFill/>
            <a:prstDash val="solid"/>
            <a:headEnd type="none" w="med" len="med"/>
            <a:tailEnd type="none" w="med" len="med"/>
          </a:ln>
          <a:effectLst/>
        </p:spPr>
        <p:txBody>
          <a:bodyPr vert="horz" wrap="square" lIns="0" tIns="0" rIns="0" bIns="0" numCol="1" rtlCol="0" anchor="t" anchorCtr="0" compatLnSpc="1">
            <a:prstTxWarp prst="textNoShape">
              <a:avLst/>
            </a:prstTxWarp>
          </a:bodyPr>
          <a:lstStyle/>
          <a:p>
            <a:pPr>
              <a:spcAft>
                <a:spcPts val="1175"/>
              </a:spcAft>
            </a:pPr>
            <a:endParaRPr lang="en-US" sz="1077">
              <a:solidFill>
                <a:schemeClr val="tx2"/>
              </a:solidFill>
            </a:endParaRPr>
          </a:p>
        </p:txBody>
      </p:sp>
      <p:sp>
        <p:nvSpPr>
          <p:cNvPr id="4" name="Picture Placeholder 3">
            <a:extLst>
              <a:ext uri="{FF2B5EF4-FFF2-40B4-BE49-F238E27FC236}">
                <a16:creationId xmlns:a16="http://schemas.microsoft.com/office/drawing/2014/main" id="{CD62B5DC-F996-4CA2-9F9B-B138D17F7D98}"/>
              </a:ext>
            </a:extLst>
          </p:cNvPr>
          <p:cNvSpPr>
            <a:spLocks noGrp="1"/>
          </p:cNvSpPr>
          <p:nvPr>
            <p:ph type="pic" sz="quarter" idx="13"/>
          </p:nvPr>
        </p:nvSpPr>
        <p:spPr>
          <a:xfrm>
            <a:off x="-1713" y="0"/>
            <a:ext cx="3506913" cy="5998464"/>
          </a:xfrm>
          <a:solidFill>
            <a:schemeClr val="bg2"/>
          </a:solidFill>
        </p:spPr>
        <p:txBody>
          <a:bodyPr tIns="0" anchor="ctr">
            <a:noAutofit/>
          </a:bodyPr>
          <a:lstStyle>
            <a:lvl1pPr marL="0" indent="0" algn="ctr">
              <a:buNone/>
              <a:defRPr sz="1800">
                <a:solidFill>
                  <a:schemeClr val="tx1"/>
                </a:solidFill>
                <a:latin typeface="+mj-lt"/>
              </a:defRPr>
            </a:lvl1pPr>
          </a:lstStyle>
          <a:p>
            <a:r>
              <a:rPr lang="en-US"/>
              <a:t>Click icon to add picture</a:t>
            </a:r>
          </a:p>
        </p:txBody>
      </p:sp>
      <p:sp>
        <p:nvSpPr>
          <p:cNvPr id="26" name="Footnote">
            <a:extLst>
              <a:ext uri="{FF2B5EF4-FFF2-40B4-BE49-F238E27FC236}">
                <a16:creationId xmlns:a16="http://schemas.microsoft.com/office/drawing/2014/main" id="{34796FFC-ED08-41E4-9724-4E548FDEB09E}"/>
              </a:ext>
            </a:extLst>
          </p:cNvPr>
          <p:cNvSpPr>
            <a:spLocks noGrp="1"/>
          </p:cNvSpPr>
          <p:nvPr>
            <p:ph type="body" sz="quarter" idx="11" hasCustomPrompt="1"/>
          </p:nvPr>
        </p:nvSpPr>
        <p:spPr>
          <a:xfrm>
            <a:off x="4076701" y="6269039"/>
            <a:ext cx="5981978"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grpSp>
        <p:nvGrpSpPr>
          <p:cNvPr id="24" name="Microsoft logo">
            <a:extLst>
              <a:ext uri="{FF2B5EF4-FFF2-40B4-BE49-F238E27FC236}">
                <a16:creationId xmlns:a16="http://schemas.microsoft.com/office/drawing/2014/main" id="{A0EC2018-3AC4-4392-8DBD-32E42B387F8A}"/>
              </a:ext>
              <a:ext uri="{C183D7F6-B498-43B3-948B-1728B52AA6E4}">
                <adec:decorative xmlns:adec="http://schemas.microsoft.com/office/drawing/2017/decorative" val="1"/>
              </a:ext>
            </a:extLst>
          </p:cNvPr>
          <p:cNvGrpSpPr>
            <a:grpSpLocks noChangeAspect="1"/>
          </p:cNvGrpSpPr>
          <p:nvPr userDrawn="1"/>
        </p:nvGrpSpPr>
        <p:grpSpPr>
          <a:xfrm>
            <a:off x="10338671" y="6289993"/>
            <a:ext cx="1270718" cy="274320"/>
            <a:chOff x="1145381" y="1213104"/>
            <a:chExt cx="3756565" cy="810959"/>
          </a:xfrm>
        </p:grpSpPr>
        <p:grpSp>
          <p:nvGrpSpPr>
            <p:cNvPr id="25" name="Group 24">
              <a:extLst>
                <a:ext uri="{FF2B5EF4-FFF2-40B4-BE49-F238E27FC236}">
                  <a16:creationId xmlns:a16="http://schemas.microsoft.com/office/drawing/2014/main" id="{C2FCBCCF-4B37-4682-A205-D746FF2C27B5}"/>
                </a:ext>
              </a:extLst>
            </p:cNvPr>
            <p:cNvGrpSpPr/>
            <p:nvPr userDrawn="1"/>
          </p:nvGrpSpPr>
          <p:grpSpPr>
            <a:xfrm>
              <a:off x="2186464" y="1338168"/>
              <a:ext cx="2715482" cy="534447"/>
              <a:chOff x="2186464" y="1338168"/>
              <a:chExt cx="2715482" cy="534447"/>
            </a:xfrm>
          </p:grpSpPr>
          <p:sp>
            <p:nvSpPr>
              <p:cNvPr id="32" name="Freeform: Shape 31">
                <a:extLst>
                  <a:ext uri="{FF2B5EF4-FFF2-40B4-BE49-F238E27FC236}">
                    <a16:creationId xmlns:a16="http://schemas.microsoft.com/office/drawing/2014/main" id="{59955215-023A-434F-B3AA-0A51F4ADE653}"/>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33" name="Freeform: Shape 32">
                <a:extLst>
                  <a:ext uri="{FF2B5EF4-FFF2-40B4-BE49-F238E27FC236}">
                    <a16:creationId xmlns:a16="http://schemas.microsoft.com/office/drawing/2014/main" id="{C7128D60-279E-478B-A40E-3DDB3E2AB215}"/>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34" name="Freeform: Shape 33">
                <a:extLst>
                  <a:ext uri="{FF2B5EF4-FFF2-40B4-BE49-F238E27FC236}">
                    <a16:creationId xmlns:a16="http://schemas.microsoft.com/office/drawing/2014/main" id="{941701C6-F421-43A4-ACB6-9778E541CF0F}"/>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35" name="Freeform: Shape 34">
                <a:extLst>
                  <a:ext uri="{FF2B5EF4-FFF2-40B4-BE49-F238E27FC236}">
                    <a16:creationId xmlns:a16="http://schemas.microsoft.com/office/drawing/2014/main" id="{B29368C8-D0F8-4081-8742-01DB248FA2BB}"/>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36" name="Freeform: Shape 35">
                <a:extLst>
                  <a:ext uri="{FF2B5EF4-FFF2-40B4-BE49-F238E27FC236}">
                    <a16:creationId xmlns:a16="http://schemas.microsoft.com/office/drawing/2014/main" id="{34C1A5D9-11B3-4C02-AF2D-C34B3A7DB393}"/>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37" name="Freeform: Shape 36">
                <a:extLst>
                  <a:ext uri="{FF2B5EF4-FFF2-40B4-BE49-F238E27FC236}">
                    <a16:creationId xmlns:a16="http://schemas.microsoft.com/office/drawing/2014/main" id="{C995DB23-D9C9-4FDC-8176-2E5D6EE383C9}"/>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38" name="Freeform: Shape 37">
                <a:extLst>
                  <a:ext uri="{FF2B5EF4-FFF2-40B4-BE49-F238E27FC236}">
                    <a16:creationId xmlns:a16="http://schemas.microsoft.com/office/drawing/2014/main" id="{34A0444D-FE0E-49FE-B6EF-33943E99DB50}"/>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39" name="Freeform: Shape 38">
                <a:extLst>
                  <a:ext uri="{FF2B5EF4-FFF2-40B4-BE49-F238E27FC236}">
                    <a16:creationId xmlns:a16="http://schemas.microsoft.com/office/drawing/2014/main" id="{DFCE028E-31B8-4DCD-855E-EC5F4F135D56}"/>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40" name="Freeform: Shape 39">
                <a:extLst>
                  <a:ext uri="{FF2B5EF4-FFF2-40B4-BE49-F238E27FC236}">
                    <a16:creationId xmlns:a16="http://schemas.microsoft.com/office/drawing/2014/main" id="{D7BCDC2F-3EDA-49B6-AB99-5072DFDBDF89}"/>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27" name="Group 26">
              <a:extLst>
                <a:ext uri="{FF2B5EF4-FFF2-40B4-BE49-F238E27FC236}">
                  <a16:creationId xmlns:a16="http://schemas.microsoft.com/office/drawing/2014/main" id="{96846187-A7D3-4DC6-B6AA-58C531B15DC2}"/>
                </a:ext>
              </a:extLst>
            </p:cNvPr>
            <p:cNvGrpSpPr/>
            <p:nvPr userDrawn="1"/>
          </p:nvGrpSpPr>
          <p:grpSpPr>
            <a:xfrm>
              <a:off x="1145381" y="1213104"/>
              <a:ext cx="810768" cy="810959"/>
              <a:chOff x="1145381" y="1213104"/>
              <a:chExt cx="810768" cy="810959"/>
            </a:xfrm>
          </p:grpSpPr>
          <p:sp>
            <p:nvSpPr>
              <p:cNvPr id="28" name="Freeform: Shape 27">
                <a:extLst>
                  <a:ext uri="{FF2B5EF4-FFF2-40B4-BE49-F238E27FC236}">
                    <a16:creationId xmlns:a16="http://schemas.microsoft.com/office/drawing/2014/main" id="{7D681F14-DD4B-4374-944F-9069B2D16C42}"/>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29" name="Freeform: Shape 28">
                <a:extLst>
                  <a:ext uri="{FF2B5EF4-FFF2-40B4-BE49-F238E27FC236}">
                    <a16:creationId xmlns:a16="http://schemas.microsoft.com/office/drawing/2014/main" id="{828B132A-25E5-4A7A-B373-518C62CA0FD3}"/>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30" name="Freeform: Shape 29">
                <a:extLst>
                  <a:ext uri="{FF2B5EF4-FFF2-40B4-BE49-F238E27FC236}">
                    <a16:creationId xmlns:a16="http://schemas.microsoft.com/office/drawing/2014/main" id="{94F402EF-A30B-42C5-882B-60DF3ECC67DD}"/>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31" name="Freeform: Shape 30">
                <a:extLst>
                  <a:ext uri="{FF2B5EF4-FFF2-40B4-BE49-F238E27FC236}">
                    <a16:creationId xmlns:a16="http://schemas.microsoft.com/office/drawing/2014/main" id="{7045D5F9-1C7A-457F-B389-BE32FAF6EF34}"/>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extLst>
      <p:ext uri="{BB962C8B-B14F-4D97-AF65-F5344CB8AC3E}">
        <p14:creationId xmlns:p14="http://schemas.microsoft.com/office/powerpoint/2010/main" val="38263952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1968">
          <p15:clr>
            <a:srgbClr val="5ACBF0"/>
          </p15:clr>
        </p15:guide>
        <p15:guide id="5" orient="horz" pos="1104">
          <p15:clr>
            <a:srgbClr val="FBAE40"/>
          </p15:clr>
        </p15:guide>
        <p15:guide id="6" orient="horz" pos="1296">
          <p15:clr>
            <a:srgbClr val="5ACBF0"/>
          </p15:clr>
        </p15:guide>
        <p15:guide id="8" pos="2208">
          <p15:clr>
            <a:srgbClr val="FBAE40"/>
          </p15:clr>
        </p15:guide>
        <p15:guide id="9" pos="2568">
          <p15:clr>
            <a:srgbClr val="FBAE4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userDrawn="1">
  <p:cSld name="Small titl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11025188" cy="372410"/>
          </a:xfrm>
        </p:spPr>
        <p:txBody>
          <a:bodyPr tIns="64008"/>
          <a:lstStyle>
            <a:lvl1pPr>
              <a:defRPr sz="2000" b="0" spc="0">
                <a:solidFill>
                  <a:schemeClr val="tx1"/>
                </a:solidFill>
                <a:latin typeface="+mj-lt"/>
                <a:cs typeface="Segoe UI" panose="020B0502040204020203" pitchFamily="34" charset="0"/>
              </a:defRPr>
            </a:lvl1pPr>
          </a:lstStyle>
          <a:p>
            <a:r>
              <a:rPr lang="en-US"/>
              <a:t>Click to edit Master title style</a:t>
            </a:r>
          </a:p>
        </p:txBody>
      </p:sp>
      <p:grpSp>
        <p:nvGrpSpPr>
          <p:cNvPr id="37" name="Microsoft logo">
            <a:extLst>
              <a:ext uri="{FF2B5EF4-FFF2-40B4-BE49-F238E27FC236}">
                <a16:creationId xmlns:a16="http://schemas.microsoft.com/office/drawing/2014/main" id="{B53ECC24-8266-4FF6-A3CE-75BE2A79ECFC}"/>
              </a:ext>
            </a:extLst>
          </p:cNvPr>
          <p:cNvGrpSpPr>
            <a:grpSpLocks noChangeAspect="1"/>
          </p:cNvGrpSpPr>
          <p:nvPr userDrawn="1"/>
        </p:nvGrpSpPr>
        <p:grpSpPr>
          <a:xfrm>
            <a:off x="10338671" y="6289993"/>
            <a:ext cx="1270718" cy="274320"/>
            <a:chOff x="1145381" y="1213104"/>
            <a:chExt cx="3756565" cy="810959"/>
          </a:xfrm>
        </p:grpSpPr>
        <p:grpSp>
          <p:nvGrpSpPr>
            <p:cNvPr id="38" name="Group 37">
              <a:extLst>
                <a:ext uri="{FF2B5EF4-FFF2-40B4-BE49-F238E27FC236}">
                  <a16:creationId xmlns:a16="http://schemas.microsoft.com/office/drawing/2014/main" id="{ACC68CC2-8E52-4DF4-9886-1372DD58DB34}"/>
                </a:ext>
              </a:extLst>
            </p:cNvPr>
            <p:cNvGrpSpPr/>
            <p:nvPr userDrawn="1"/>
          </p:nvGrpSpPr>
          <p:grpSpPr>
            <a:xfrm>
              <a:off x="2186464" y="1338168"/>
              <a:ext cx="2715482" cy="534447"/>
              <a:chOff x="2186464" y="1338168"/>
              <a:chExt cx="2715482" cy="534447"/>
            </a:xfrm>
          </p:grpSpPr>
          <p:sp>
            <p:nvSpPr>
              <p:cNvPr id="44" name="Freeform: Shape 43">
                <a:extLst>
                  <a:ext uri="{FF2B5EF4-FFF2-40B4-BE49-F238E27FC236}">
                    <a16:creationId xmlns:a16="http://schemas.microsoft.com/office/drawing/2014/main" id="{ABEEEDDC-EE10-4527-93D3-2F577AC2336A}"/>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45" name="Freeform: Shape 44">
                <a:extLst>
                  <a:ext uri="{FF2B5EF4-FFF2-40B4-BE49-F238E27FC236}">
                    <a16:creationId xmlns:a16="http://schemas.microsoft.com/office/drawing/2014/main" id="{80487796-E8A0-44CF-8CE3-4ADFA698ECB4}"/>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46" name="Freeform: Shape 45">
                <a:extLst>
                  <a:ext uri="{FF2B5EF4-FFF2-40B4-BE49-F238E27FC236}">
                    <a16:creationId xmlns:a16="http://schemas.microsoft.com/office/drawing/2014/main" id="{39726FA3-89C5-4D4A-9173-58B24036B3DE}"/>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47" name="Freeform: Shape 46">
                <a:extLst>
                  <a:ext uri="{FF2B5EF4-FFF2-40B4-BE49-F238E27FC236}">
                    <a16:creationId xmlns:a16="http://schemas.microsoft.com/office/drawing/2014/main" id="{79554891-27A8-4AD6-9DC3-58931934F805}"/>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48" name="Freeform: Shape 47">
                <a:extLst>
                  <a:ext uri="{FF2B5EF4-FFF2-40B4-BE49-F238E27FC236}">
                    <a16:creationId xmlns:a16="http://schemas.microsoft.com/office/drawing/2014/main" id="{44E31F61-8182-4BC2-9AF6-EE7858C1E418}"/>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49" name="Freeform: Shape 48">
                <a:extLst>
                  <a:ext uri="{FF2B5EF4-FFF2-40B4-BE49-F238E27FC236}">
                    <a16:creationId xmlns:a16="http://schemas.microsoft.com/office/drawing/2014/main" id="{0AC1C740-0B5E-42E7-A279-2E8638E174EA}"/>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50" name="Freeform: Shape 49">
                <a:extLst>
                  <a:ext uri="{FF2B5EF4-FFF2-40B4-BE49-F238E27FC236}">
                    <a16:creationId xmlns:a16="http://schemas.microsoft.com/office/drawing/2014/main" id="{C4D3FB78-081D-4AEB-B3DF-D1302A848090}"/>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51" name="Freeform: Shape 50">
                <a:extLst>
                  <a:ext uri="{FF2B5EF4-FFF2-40B4-BE49-F238E27FC236}">
                    <a16:creationId xmlns:a16="http://schemas.microsoft.com/office/drawing/2014/main" id="{168A380E-71CA-4848-831E-AFC00BE1DFFD}"/>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52" name="Freeform: Shape 51">
                <a:extLst>
                  <a:ext uri="{FF2B5EF4-FFF2-40B4-BE49-F238E27FC236}">
                    <a16:creationId xmlns:a16="http://schemas.microsoft.com/office/drawing/2014/main" id="{6C1F85FF-4272-447A-B352-C6D1BAA7572B}"/>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39" name="Group 38">
              <a:extLst>
                <a:ext uri="{FF2B5EF4-FFF2-40B4-BE49-F238E27FC236}">
                  <a16:creationId xmlns:a16="http://schemas.microsoft.com/office/drawing/2014/main" id="{75AF521F-87B0-466E-B926-7FCC87D13945}"/>
                </a:ext>
              </a:extLst>
            </p:cNvPr>
            <p:cNvGrpSpPr/>
            <p:nvPr userDrawn="1"/>
          </p:nvGrpSpPr>
          <p:grpSpPr>
            <a:xfrm>
              <a:off x="1145381" y="1213104"/>
              <a:ext cx="810768" cy="810959"/>
              <a:chOff x="1145381" y="1213104"/>
              <a:chExt cx="810768" cy="810959"/>
            </a:xfrm>
          </p:grpSpPr>
          <p:sp>
            <p:nvSpPr>
              <p:cNvPr id="40" name="Freeform: Shape 39">
                <a:extLst>
                  <a:ext uri="{FF2B5EF4-FFF2-40B4-BE49-F238E27FC236}">
                    <a16:creationId xmlns:a16="http://schemas.microsoft.com/office/drawing/2014/main" id="{09EBC8C6-9362-4855-BBB3-CF72DE0E7E04}"/>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41" name="Freeform: Shape 40">
                <a:extLst>
                  <a:ext uri="{FF2B5EF4-FFF2-40B4-BE49-F238E27FC236}">
                    <a16:creationId xmlns:a16="http://schemas.microsoft.com/office/drawing/2014/main" id="{62A38E00-35C5-4BA3-913D-C083AF4622C8}"/>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42" name="Freeform: Shape 41">
                <a:extLst>
                  <a:ext uri="{FF2B5EF4-FFF2-40B4-BE49-F238E27FC236}">
                    <a16:creationId xmlns:a16="http://schemas.microsoft.com/office/drawing/2014/main" id="{AEDDAD35-347E-4F17-95E3-7B27FEB019C9}"/>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43" name="Freeform: Shape 42">
                <a:extLst>
                  <a:ext uri="{FF2B5EF4-FFF2-40B4-BE49-F238E27FC236}">
                    <a16:creationId xmlns:a16="http://schemas.microsoft.com/office/drawing/2014/main" id="{A9AE1AEA-3DE8-40E4-8727-4D6D958B1A2E}"/>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53" name="Footnote">
            <a:extLst>
              <a:ext uri="{FF2B5EF4-FFF2-40B4-BE49-F238E27FC236}">
                <a16:creationId xmlns:a16="http://schemas.microsoft.com/office/drawing/2014/main" id="{DF2ECE4C-5F34-4F6E-B512-E5E45518F1E0}"/>
              </a:ext>
            </a:extLst>
          </p:cNvPr>
          <p:cNvSpPr>
            <a:spLocks noGrp="1"/>
          </p:cNvSpPr>
          <p:nvPr>
            <p:ph type="body" sz="quarter" idx="12" hasCustomPrompt="1"/>
          </p:nvPr>
        </p:nvSpPr>
        <p:spPr>
          <a:xfrm>
            <a:off x="585786" y="6269039"/>
            <a:ext cx="9175034" cy="295275"/>
          </a:xfrm>
        </p:spPr>
        <p:txBody>
          <a:bodyPr anchor="b">
            <a:noAutofit/>
          </a:bodyPr>
          <a:lstStyle>
            <a:lvl1pPr marL="0" indent="0">
              <a:spcBef>
                <a:spcPts val="0"/>
              </a:spcBef>
              <a:buNone/>
              <a:defRPr sz="800" baseline="0">
                <a:solidFill>
                  <a:srgbClr val="737373"/>
                </a:solidFill>
              </a:defRPr>
            </a:lvl1pPr>
            <a:lvl2pPr marL="228556" indent="0">
              <a:buNone/>
              <a:defRPr sz="800"/>
            </a:lvl2pPr>
            <a:lvl3pPr marL="457112" indent="0">
              <a:buNone/>
              <a:defRPr sz="800"/>
            </a:lvl3pPr>
            <a:lvl4pPr marL="661861" indent="0">
              <a:buNone/>
              <a:defRPr sz="800"/>
            </a:lvl4pPr>
            <a:lvl5pPr marL="855499" indent="0">
              <a:buNone/>
              <a:defRPr sz="800"/>
            </a:lvl5pPr>
          </a:lstStyle>
          <a:p>
            <a:pPr lvl="0"/>
            <a:r>
              <a:rPr lang="en-US"/>
              <a:t>Footnotes</a:t>
            </a:r>
          </a:p>
        </p:txBody>
      </p:sp>
    </p:spTree>
    <p:extLst>
      <p:ext uri="{BB962C8B-B14F-4D97-AF65-F5344CB8AC3E}">
        <p14:creationId xmlns:p14="http://schemas.microsoft.com/office/powerpoint/2010/main" val="291122048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7793085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99530292"/>
      </p:ext>
    </p:extLst>
  </p:cSld>
  <p:clrMapOvr>
    <a:masterClrMapping/>
  </p:clrMapOvr>
  <p:transition>
    <p:fade/>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userDrawn="1">
  <p:cSld name="Closing logo color">
    <p:bg>
      <p:bgPr>
        <a:solidFill>
          <a:schemeClr val="bg2"/>
        </a:solidFill>
        <a:effectLst/>
      </p:bgPr>
    </p:bg>
    <p:spTree>
      <p:nvGrpSpPr>
        <p:cNvPr id="1" name=""/>
        <p:cNvGrpSpPr/>
        <p:nvPr/>
      </p:nvGrpSpPr>
      <p:grpSpPr>
        <a:xfrm>
          <a:off x="0" y="0"/>
          <a:ext cx="0" cy="0"/>
          <a:chOff x="0" y="0"/>
          <a:chExt cx="0" cy="0"/>
        </a:xfrm>
      </p:grpSpPr>
      <p:grpSp>
        <p:nvGrpSpPr>
          <p:cNvPr id="8" name="Microsoft logo">
            <a:extLst>
              <a:ext uri="{FF2B5EF4-FFF2-40B4-BE49-F238E27FC236}">
                <a16:creationId xmlns:a16="http://schemas.microsoft.com/office/drawing/2014/main" id="{71779810-0F8D-4F51-A7D9-8304092701AB}"/>
              </a:ext>
              <a:ext uri="{C183D7F6-B498-43B3-948B-1728B52AA6E4}">
                <adec:decorative xmlns:adec="http://schemas.microsoft.com/office/drawing/2017/decorative" val="0"/>
              </a:ext>
            </a:extLst>
          </p:cNvPr>
          <p:cNvGrpSpPr/>
          <p:nvPr userDrawn="1"/>
        </p:nvGrpSpPr>
        <p:grpSpPr>
          <a:xfrm>
            <a:off x="4582934" y="2638075"/>
            <a:ext cx="3026132" cy="704633"/>
            <a:chOff x="584723" y="585216"/>
            <a:chExt cx="1355433" cy="292608"/>
          </a:xfrm>
        </p:grpSpPr>
        <p:grpSp>
          <p:nvGrpSpPr>
            <p:cNvPr id="9" name="Group 8">
              <a:extLst>
                <a:ext uri="{FF2B5EF4-FFF2-40B4-BE49-F238E27FC236}">
                  <a16:creationId xmlns:a16="http://schemas.microsoft.com/office/drawing/2014/main" id="{701C9002-A719-416B-A03E-202A3D8A4DFD}"/>
                </a:ext>
              </a:extLst>
            </p:cNvPr>
            <p:cNvGrpSpPr/>
            <p:nvPr userDrawn="1"/>
          </p:nvGrpSpPr>
          <p:grpSpPr>
            <a:xfrm>
              <a:off x="960364" y="630341"/>
              <a:ext cx="979792" cy="192838"/>
              <a:chOff x="960364" y="630341"/>
              <a:chExt cx="979792" cy="192838"/>
            </a:xfrm>
          </p:grpSpPr>
          <p:sp>
            <p:nvSpPr>
              <p:cNvPr id="15" name="Freeform: Shape 14">
                <a:extLst>
                  <a:ext uri="{FF2B5EF4-FFF2-40B4-BE49-F238E27FC236}">
                    <a16:creationId xmlns:a16="http://schemas.microsoft.com/office/drawing/2014/main" id="{B3C0D70C-3FC0-4912-9E07-946B3D3BD967}"/>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FE562CAB-50AA-4C24-A5F6-D63C3E016069}"/>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5B2690E4-D202-4579-83C7-1C391E416D50}"/>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EA6DEFD-909F-41F2-8997-28876A1808AE}"/>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B8C2FC54-D970-4D19-BF63-6EDA70122EDB}"/>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268DCA9C-E4CE-4483-9A64-17478B78CB5B}"/>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B4BF7D5D-01DE-4AD7-B706-8D455E7EAABA}"/>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FC33740F-87A0-49AC-94E4-0B064F538071}"/>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4A6C68E3-7042-41F8-8795-58770D330D4D}"/>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10" name="Group 9">
              <a:extLst>
                <a:ext uri="{FF2B5EF4-FFF2-40B4-BE49-F238E27FC236}">
                  <a16:creationId xmlns:a16="http://schemas.microsoft.com/office/drawing/2014/main" id="{2E8098D9-94AE-44B6-A40F-D8E0D14A7AB0}"/>
                </a:ext>
              </a:extLst>
            </p:cNvPr>
            <p:cNvGrpSpPr/>
            <p:nvPr userDrawn="1"/>
          </p:nvGrpSpPr>
          <p:grpSpPr>
            <a:xfrm>
              <a:off x="584723" y="585216"/>
              <a:ext cx="292539" cy="292608"/>
              <a:chOff x="1145381" y="1213104"/>
              <a:chExt cx="810768" cy="810959"/>
            </a:xfrm>
          </p:grpSpPr>
          <p:sp>
            <p:nvSpPr>
              <p:cNvPr id="11" name="Freeform: Shape 10">
                <a:extLst>
                  <a:ext uri="{FF2B5EF4-FFF2-40B4-BE49-F238E27FC236}">
                    <a16:creationId xmlns:a16="http://schemas.microsoft.com/office/drawing/2014/main" id="{4B0D83E4-D79D-402E-BC1B-2F6AAFE92154}"/>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F19E288C-3F7B-4F0C-A2F9-55B35B73F21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B891A3FD-D430-48C2-8EC6-908F66EA9C25}"/>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BB1FE04-8E9A-416A-A625-B5B823896F2B}"/>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5" name="TextBox 24">
            <a:extLst>
              <a:ext uri="{FF2B5EF4-FFF2-40B4-BE49-F238E27FC236}">
                <a16:creationId xmlns:a16="http://schemas.microsoft.com/office/drawing/2014/main" id="{77772D7D-CF99-4AF6-9073-4283101969F8}"/>
              </a:ext>
            </a:extLst>
          </p:cNvPr>
          <p:cNvSpPr txBox="1"/>
          <p:nvPr userDrawn="1"/>
        </p:nvSpPr>
        <p:spPr>
          <a:xfrm>
            <a:off x="584201" y="5961889"/>
            <a:ext cx="6414960" cy="307150"/>
          </a:xfrm>
          <a:prstGeom prst="rect">
            <a:avLst/>
          </a:prstGeom>
          <a:noFill/>
        </p:spPr>
        <p:txBody>
          <a:bodyPr wrap="square" lIns="0" tIns="0" rIns="0" bIns="0" rtlCol="0" anchor="b">
            <a:noAutofit/>
          </a:bodyPr>
          <a:lstStyle/>
          <a:p>
            <a:pPr>
              <a:lnSpc>
                <a:spcPct val="90000"/>
              </a:lnSpc>
              <a:spcAft>
                <a:spcPts val="588"/>
              </a:spcAft>
            </a:pPr>
            <a:r>
              <a:rPr lang="en-US" sz="2000">
                <a:gradFill>
                  <a:gsLst>
                    <a:gs pos="21239">
                      <a:schemeClr val="tx1"/>
                    </a:gs>
                    <a:gs pos="56000">
                      <a:schemeClr val="tx1"/>
                    </a:gs>
                  </a:gsLst>
                  <a:lin ang="5400000" scaled="1"/>
                </a:gradFill>
              </a:rPr>
              <a:t>Microsoft Advertising. Intelligent connections.</a:t>
            </a:r>
          </a:p>
        </p:txBody>
      </p:sp>
      <p:sp>
        <p:nvSpPr>
          <p:cNvPr id="24" name="Text Box 3">
            <a:extLst>
              <a:ext uri="{FF2B5EF4-FFF2-40B4-BE49-F238E27FC236}">
                <a16:creationId xmlns:a16="http://schemas.microsoft.com/office/drawing/2014/main" id="{E957A0B6-AE23-45CA-955D-E09D1DE12471}"/>
              </a:ext>
            </a:extLst>
          </p:cNvPr>
          <p:cNvSpPr txBox="1">
            <a:spLocks noChangeArrowheads="1"/>
          </p:cNvSpPr>
          <p:nvPr userDrawn="1"/>
        </p:nvSpPr>
        <p:spPr bwMode="blackWhite">
          <a:xfrm>
            <a:off x="584200" y="6269039"/>
            <a:ext cx="4482124" cy="295275"/>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no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40805197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Closing logo color2">
    <p:bg>
      <p:bgPr>
        <a:solidFill>
          <a:schemeClr val="accent3"/>
        </a:solidFill>
        <a:effectLst/>
      </p:bgPr>
    </p:bg>
    <p:spTree>
      <p:nvGrpSpPr>
        <p:cNvPr id="1" name=""/>
        <p:cNvGrpSpPr/>
        <p:nvPr/>
      </p:nvGrpSpPr>
      <p:grpSpPr>
        <a:xfrm>
          <a:off x="0" y="0"/>
          <a:ext cx="0" cy="0"/>
          <a:chOff x="0" y="0"/>
          <a:chExt cx="0" cy="0"/>
        </a:xfrm>
      </p:grpSpPr>
      <p:grpSp>
        <p:nvGrpSpPr>
          <p:cNvPr id="8" name="Microsoft logo">
            <a:extLst>
              <a:ext uri="{FF2B5EF4-FFF2-40B4-BE49-F238E27FC236}">
                <a16:creationId xmlns:a16="http://schemas.microsoft.com/office/drawing/2014/main" id="{71779810-0F8D-4F51-A7D9-8304092701AB}"/>
              </a:ext>
            </a:extLst>
          </p:cNvPr>
          <p:cNvGrpSpPr/>
          <p:nvPr userDrawn="1"/>
        </p:nvGrpSpPr>
        <p:grpSpPr>
          <a:xfrm>
            <a:off x="4582934" y="2638075"/>
            <a:ext cx="3026132" cy="704633"/>
            <a:chOff x="584723" y="585216"/>
            <a:chExt cx="1355433" cy="292608"/>
          </a:xfrm>
        </p:grpSpPr>
        <p:grpSp>
          <p:nvGrpSpPr>
            <p:cNvPr id="9" name="Group 8">
              <a:extLst>
                <a:ext uri="{FF2B5EF4-FFF2-40B4-BE49-F238E27FC236}">
                  <a16:creationId xmlns:a16="http://schemas.microsoft.com/office/drawing/2014/main" id="{701C9002-A719-416B-A03E-202A3D8A4DFD}"/>
                </a:ext>
              </a:extLst>
            </p:cNvPr>
            <p:cNvGrpSpPr/>
            <p:nvPr userDrawn="1"/>
          </p:nvGrpSpPr>
          <p:grpSpPr>
            <a:xfrm>
              <a:off x="960364" y="630341"/>
              <a:ext cx="979792" cy="192838"/>
              <a:chOff x="960364" y="630341"/>
              <a:chExt cx="979792" cy="192838"/>
            </a:xfrm>
          </p:grpSpPr>
          <p:sp>
            <p:nvSpPr>
              <p:cNvPr id="15" name="Freeform: Shape 14">
                <a:extLst>
                  <a:ext uri="{FF2B5EF4-FFF2-40B4-BE49-F238E27FC236}">
                    <a16:creationId xmlns:a16="http://schemas.microsoft.com/office/drawing/2014/main" id="{B3C0D70C-3FC0-4912-9E07-946B3D3BD967}"/>
                  </a:ext>
                </a:extLst>
              </p:cNvPr>
              <p:cNvSpPr/>
              <p:nvPr/>
            </p:nvSpPr>
            <p:spPr>
              <a:xfrm>
                <a:off x="960364" y="643057"/>
                <a:ext cx="192460" cy="175276"/>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FFFFFF"/>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FE562CAB-50AA-4C24-A5F6-D63C3E016069}"/>
                  </a:ext>
                </a:extLst>
              </p:cNvPr>
              <p:cNvSpPr/>
              <p:nvPr/>
            </p:nvSpPr>
            <p:spPr>
              <a:xfrm>
                <a:off x="1175919" y="692134"/>
                <a:ext cx="34368" cy="127161"/>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FFFFFF"/>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5B2690E4-D202-4579-83C7-1C391E416D50}"/>
                  </a:ext>
                </a:extLst>
              </p:cNvPr>
              <p:cNvSpPr/>
              <p:nvPr/>
            </p:nvSpPr>
            <p:spPr>
              <a:xfrm>
                <a:off x="1173170" y="639414"/>
                <a:ext cx="37805" cy="3780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FFFFFF"/>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2EA6DEFD-909F-41F2-8997-28876A1808AE}"/>
                  </a:ext>
                </a:extLst>
              </p:cNvPr>
              <p:cNvSpPr/>
              <p:nvPr/>
            </p:nvSpPr>
            <p:spPr>
              <a:xfrm>
                <a:off x="1225202" y="689144"/>
                <a:ext cx="99667" cy="13403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FFFFFF"/>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B8C2FC54-D970-4D19-BF63-6EDA70122EDB}"/>
                  </a:ext>
                </a:extLst>
              </p:cNvPr>
              <p:cNvSpPr/>
              <p:nvPr/>
            </p:nvSpPr>
            <p:spPr>
              <a:xfrm>
                <a:off x="1344424" y="689969"/>
                <a:ext cx="75609" cy="130598"/>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FFFFFF"/>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268DCA9C-E4CE-4483-9A64-17478B78CB5B}"/>
                  </a:ext>
                </a:extLst>
              </p:cNvPr>
              <p:cNvSpPr/>
              <p:nvPr/>
            </p:nvSpPr>
            <p:spPr>
              <a:xfrm>
                <a:off x="1418178"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B4BF7D5D-01DE-4AD7-B706-8D455E7EAABA}"/>
                  </a:ext>
                </a:extLst>
              </p:cNvPr>
              <p:cNvSpPr/>
              <p:nvPr/>
            </p:nvSpPr>
            <p:spPr>
              <a:xfrm>
                <a:off x="1559910" y="689144"/>
                <a:ext cx="85920" cy="13403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FFFFFF"/>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FC33740F-87A0-49AC-94E4-0B064F538071}"/>
                  </a:ext>
                </a:extLst>
              </p:cNvPr>
              <p:cNvSpPr/>
              <p:nvPr/>
            </p:nvSpPr>
            <p:spPr>
              <a:xfrm>
                <a:off x="1655075" y="689144"/>
                <a:ext cx="130598" cy="13403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FFFFFF"/>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4A6C68E3-7042-41F8-8795-58770D330D4D}"/>
                  </a:ext>
                </a:extLst>
              </p:cNvPr>
              <p:cNvSpPr/>
              <p:nvPr/>
            </p:nvSpPr>
            <p:spPr>
              <a:xfrm>
                <a:off x="1785501" y="630341"/>
                <a:ext cx="154655" cy="19246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FFFFFF"/>
              </a:solidFill>
              <a:ln w="9525" cap="flat">
                <a:noFill/>
                <a:prstDash val="solid"/>
                <a:miter/>
              </a:ln>
            </p:spPr>
            <p:txBody>
              <a:bodyPr rtlCol="0" anchor="ctr"/>
              <a:lstStyle/>
              <a:p>
                <a:endParaRPr lang="en-US" sz="1800"/>
              </a:p>
            </p:txBody>
          </p:sp>
        </p:grpSp>
        <p:grpSp>
          <p:nvGrpSpPr>
            <p:cNvPr id="10" name="Group 9">
              <a:extLst>
                <a:ext uri="{FF2B5EF4-FFF2-40B4-BE49-F238E27FC236}">
                  <a16:creationId xmlns:a16="http://schemas.microsoft.com/office/drawing/2014/main" id="{2E8098D9-94AE-44B6-A40F-D8E0D14A7AB0}"/>
                </a:ext>
              </a:extLst>
            </p:cNvPr>
            <p:cNvGrpSpPr/>
            <p:nvPr userDrawn="1"/>
          </p:nvGrpSpPr>
          <p:grpSpPr>
            <a:xfrm>
              <a:off x="584723" y="585216"/>
              <a:ext cx="292539" cy="292608"/>
              <a:chOff x="1145381" y="1213104"/>
              <a:chExt cx="810768" cy="810959"/>
            </a:xfrm>
          </p:grpSpPr>
          <p:sp>
            <p:nvSpPr>
              <p:cNvPr id="11" name="Freeform: Shape 10">
                <a:extLst>
                  <a:ext uri="{FF2B5EF4-FFF2-40B4-BE49-F238E27FC236}">
                    <a16:creationId xmlns:a16="http://schemas.microsoft.com/office/drawing/2014/main" id="{4B0D83E4-D79D-402E-BC1B-2F6AAFE92154}"/>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F19E288C-3F7B-4F0C-A2F9-55B35B73F21F}"/>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B891A3FD-D430-48C2-8EC6-908F66EA9C25}"/>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6BB1FE04-8E9A-416A-A625-B5B823896F2B}"/>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
        <p:nvSpPr>
          <p:cNvPr id="25" name="TextBox 24">
            <a:extLst>
              <a:ext uri="{FF2B5EF4-FFF2-40B4-BE49-F238E27FC236}">
                <a16:creationId xmlns:a16="http://schemas.microsoft.com/office/drawing/2014/main" id="{77772D7D-CF99-4AF6-9073-4283101969F8}"/>
              </a:ext>
            </a:extLst>
          </p:cNvPr>
          <p:cNvSpPr txBox="1"/>
          <p:nvPr userDrawn="1"/>
        </p:nvSpPr>
        <p:spPr>
          <a:xfrm>
            <a:off x="584201" y="5961889"/>
            <a:ext cx="6414960" cy="307150"/>
          </a:xfrm>
          <a:prstGeom prst="rect">
            <a:avLst/>
          </a:prstGeom>
          <a:noFill/>
        </p:spPr>
        <p:txBody>
          <a:bodyPr wrap="square" lIns="0" tIns="0" rIns="0" bIns="0" rtlCol="0" anchor="b">
            <a:noAutofit/>
          </a:bodyPr>
          <a:lstStyle/>
          <a:p>
            <a:pPr>
              <a:lnSpc>
                <a:spcPct val="90000"/>
              </a:lnSpc>
              <a:spcAft>
                <a:spcPts val="588"/>
              </a:spcAft>
            </a:pPr>
            <a:r>
              <a:rPr lang="en-US" sz="2000">
                <a:gradFill>
                  <a:gsLst>
                    <a:gs pos="21239">
                      <a:schemeClr val="tx1"/>
                    </a:gs>
                    <a:gs pos="56000">
                      <a:schemeClr val="tx1"/>
                    </a:gs>
                  </a:gsLst>
                  <a:lin ang="5400000" scaled="1"/>
                </a:gradFill>
              </a:rPr>
              <a:t>Microsoft Advertising. Intelligent connections.</a:t>
            </a:r>
          </a:p>
        </p:txBody>
      </p:sp>
      <p:sp>
        <p:nvSpPr>
          <p:cNvPr id="24" name="Text Box 3">
            <a:extLst>
              <a:ext uri="{FF2B5EF4-FFF2-40B4-BE49-F238E27FC236}">
                <a16:creationId xmlns:a16="http://schemas.microsoft.com/office/drawing/2014/main" id="{E957A0B6-AE23-45CA-955D-E09D1DE12471}"/>
              </a:ext>
            </a:extLst>
          </p:cNvPr>
          <p:cNvSpPr txBox="1">
            <a:spLocks noChangeArrowheads="1"/>
          </p:cNvSpPr>
          <p:nvPr userDrawn="1"/>
        </p:nvSpPr>
        <p:spPr bwMode="blackWhite">
          <a:xfrm>
            <a:off x="584200" y="6269039"/>
            <a:ext cx="4482124" cy="295275"/>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no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17690943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9AEEBF-56F4-440E-95B3-45587A2304F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DEECA25-3A81-410C-8B92-D0CC1412E11E}"/>
              </a:ext>
            </a:extLst>
          </p:cNvPr>
          <p:cNvSpPr>
            <a:spLocks noGrp="1"/>
          </p:cNvSpPr>
          <p:nvPr>
            <p:ph sz="half" idx="1"/>
          </p:nvPr>
        </p:nvSpPr>
        <p:spPr>
          <a:xfrm>
            <a:off x="838200" y="1825625"/>
            <a:ext cx="51816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AFBA930D-1703-428B-AFCB-B6E39247F63C}"/>
              </a:ext>
            </a:extLst>
          </p:cNvPr>
          <p:cNvSpPr>
            <a:spLocks noGrp="1"/>
          </p:cNvSpPr>
          <p:nvPr>
            <p:ph sz="half" idx="2"/>
          </p:nvPr>
        </p:nvSpPr>
        <p:spPr>
          <a:xfrm>
            <a:off x="6172200" y="1825625"/>
            <a:ext cx="5181600" cy="161276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9F7B60E-421D-4D9C-A4CC-8C5560B2B219}"/>
              </a:ext>
            </a:extLst>
          </p:cNvPr>
          <p:cNvSpPr>
            <a:spLocks noGrp="1"/>
          </p:cNvSpPr>
          <p:nvPr>
            <p:ph type="dt" sz="half" idx="10"/>
          </p:nvPr>
        </p:nvSpPr>
        <p:spPr/>
        <p:txBody>
          <a:bodyPr/>
          <a:lstStyle/>
          <a:p>
            <a:fld id="{F732441E-D1A2-4443-BBDE-E06ABF3C11CC}" type="datetimeFigureOut">
              <a:rPr lang="en-US" smtClean="0"/>
              <a:t>11/4/2020</a:t>
            </a:fld>
            <a:endParaRPr lang="en-US"/>
          </a:p>
        </p:txBody>
      </p:sp>
      <p:sp>
        <p:nvSpPr>
          <p:cNvPr id="6" name="Footer Placeholder 5">
            <a:extLst>
              <a:ext uri="{FF2B5EF4-FFF2-40B4-BE49-F238E27FC236}">
                <a16:creationId xmlns:a16="http://schemas.microsoft.com/office/drawing/2014/main" id="{236F82CF-B6EA-430A-B645-27058194D5B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BA5BB9F-35C2-4CC7-810D-0D0F40BB3905}"/>
              </a:ext>
            </a:extLst>
          </p:cNvPr>
          <p:cNvSpPr>
            <a:spLocks noGrp="1"/>
          </p:cNvSpPr>
          <p:nvPr>
            <p:ph type="sldNum" sz="quarter" idx="12"/>
          </p:nvPr>
        </p:nvSpPr>
        <p:spPr/>
        <p:txBody>
          <a:bodyPr/>
          <a:lstStyle/>
          <a:p>
            <a:fld id="{457757EF-7CA8-4C45-A2E3-293ACFF79BBB}" type="slidenum">
              <a:rPr lang="en-US" smtClean="0"/>
              <a:t>‹#›</a:t>
            </a:fld>
            <a:endParaRPr lang="en-US"/>
          </a:p>
        </p:txBody>
      </p:sp>
    </p:spTree>
    <p:extLst>
      <p:ext uri="{BB962C8B-B14F-4D97-AF65-F5344CB8AC3E}">
        <p14:creationId xmlns:p14="http://schemas.microsoft.com/office/powerpoint/2010/main" val="3948060623"/>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showMasterSp="0">
  <p:cSld name="End (Data Viz)">
    <p:spTree>
      <p:nvGrpSpPr>
        <p:cNvPr id="1" name=""/>
        <p:cNvGrpSpPr/>
        <p:nvPr/>
      </p:nvGrpSpPr>
      <p:grpSpPr>
        <a:xfrm>
          <a:off x="0" y="0"/>
          <a:ext cx="0" cy="0"/>
          <a:chOff x="0" y="0"/>
          <a:chExt cx="0" cy="0"/>
        </a:xfrm>
      </p:grpSpPr>
      <p:pic>
        <p:nvPicPr>
          <p:cNvPr id="9" name="Picture 8"/>
          <p:cNvPicPr>
            <a:picLocks noChangeAspect="1"/>
          </p:cNvPicPr>
          <p:nvPr userDrawn="1"/>
        </p:nvPicPr>
        <p:blipFill rotWithShape="1">
          <a:blip r:embed="rId2" cstate="print">
            <a:extLst>
              <a:ext uri="{28A0092B-C50C-407E-A947-70E740481C1C}">
                <a14:useLocalDpi xmlns:a14="http://schemas.microsoft.com/office/drawing/2010/main" val="0"/>
              </a:ext>
            </a:extLst>
          </a:blip>
          <a:srcRect l="9719"/>
          <a:stretch/>
        </p:blipFill>
        <p:spPr>
          <a:xfrm>
            <a:off x="411646" y="2839453"/>
            <a:ext cx="3924282" cy="1598503"/>
          </a:xfrm>
          <a:prstGeom prst="rect">
            <a:avLst/>
          </a:prstGeom>
        </p:spPr>
      </p:pic>
      <p:sp>
        <p:nvSpPr>
          <p:cNvPr id="5" name="Rectangle 2">
            <a:extLst>
              <a:ext uri="{FF2B5EF4-FFF2-40B4-BE49-F238E27FC236}">
                <a16:creationId xmlns:a16="http://schemas.microsoft.com/office/drawing/2014/main" id="{0CD2D2BF-BCAB-4D60-84D5-268B210223FA}"/>
              </a:ext>
            </a:extLst>
          </p:cNvPr>
          <p:cNvSpPr>
            <a:spLocks noChangeArrowheads="1"/>
          </p:cNvSpPr>
          <p:nvPr userDrawn="1"/>
        </p:nvSpPr>
        <p:spPr bwMode="auto">
          <a:xfrm>
            <a:off x="379013" y="6210236"/>
            <a:ext cx="5735541" cy="249299"/>
          </a:xfrm>
          <a:prstGeom prst="rect">
            <a:avLst/>
          </a:prstGeom>
          <a:noFill/>
          <a:ln w="9525">
            <a:noFill/>
            <a:miter lim="800000"/>
            <a:headEnd/>
            <a:tailEnd/>
          </a:ln>
        </p:spPr>
        <p:txBody>
          <a:bodyPr wrap="square">
            <a:spAutoFit/>
          </a:bodyPr>
          <a:lstStyle/>
          <a:p>
            <a:pPr marL="0" lvl="1" defTabSz="913912">
              <a:defRPr/>
            </a:pPr>
            <a:r>
              <a:rPr lang="en-US" sz="1000" b="0" i="0">
                <a:solidFill>
                  <a:schemeClr val="tx1"/>
                </a:solidFill>
                <a:latin typeface="Segoe UI" charset="0"/>
                <a:ea typeface="Segoe UI" charset="0"/>
                <a:cs typeface="Segoe UI" charset="0"/>
              </a:rPr>
              <a:t>© Copyright Microsoft Corporation. All rights reserved.</a:t>
            </a:r>
          </a:p>
        </p:txBody>
      </p:sp>
      <p:pic>
        <p:nvPicPr>
          <p:cNvPr id="4" name="Picture 3"/>
          <p:cNvPicPr>
            <a:picLocks noChangeAspect="1"/>
          </p:cNvPicPr>
          <p:nvPr userDrawn="1"/>
        </p:nvPicPr>
        <p:blipFill>
          <a:blip r:embed="rId3">
            <a:lum bright="13000"/>
            <a:alphaModFix amt="8000"/>
          </a:blip>
          <a:stretch>
            <a:fillRect/>
          </a:stretch>
        </p:blipFill>
        <p:spPr>
          <a:xfrm rot="17100000">
            <a:off x="5938657" y="-187673"/>
            <a:ext cx="6014762" cy="6439596"/>
          </a:xfrm>
          <a:prstGeom prst="rect">
            <a:avLst/>
          </a:prstGeom>
        </p:spPr>
      </p:pic>
    </p:spTree>
    <p:extLst>
      <p:ext uri="{BB962C8B-B14F-4D97-AF65-F5344CB8AC3E}">
        <p14:creationId xmlns:p14="http://schemas.microsoft.com/office/powerpoint/2010/main" val="1186030950"/>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grpSp>
        <p:nvGrpSpPr>
          <p:cNvPr id="7" name="Microsoft logo">
            <a:extLst>
              <a:ext uri="{FF2B5EF4-FFF2-40B4-BE49-F238E27FC236}">
                <a16:creationId xmlns:a16="http://schemas.microsoft.com/office/drawing/2014/main" id="{803FFFE5-1B64-4A18-A208-07B6B6A1CCA5}"/>
              </a:ext>
              <a:ext uri="{C183D7F6-B498-43B3-948B-1728B52AA6E4}">
                <adec:decorative xmlns:adec="http://schemas.microsoft.com/office/drawing/2017/decorative" val="1"/>
              </a:ext>
            </a:extLst>
          </p:cNvPr>
          <p:cNvGrpSpPr>
            <a:grpSpLocks noChangeAspect="1"/>
          </p:cNvGrpSpPr>
          <p:nvPr userDrawn="1"/>
        </p:nvGrpSpPr>
        <p:grpSpPr>
          <a:xfrm>
            <a:off x="584724" y="585216"/>
            <a:ext cx="1355433" cy="292608"/>
            <a:chOff x="1145381" y="1213104"/>
            <a:chExt cx="3756565" cy="810959"/>
          </a:xfrm>
        </p:grpSpPr>
        <p:grpSp>
          <p:nvGrpSpPr>
            <p:cNvPr id="8" name="Group 7">
              <a:extLst>
                <a:ext uri="{FF2B5EF4-FFF2-40B4-BE49-F238E27FC236}">
                  <a16:creationId xmlns:a16="http://schemas.microsoft.com/office/drawing/2014/main" id="{08BD8089-FF11-4971-9A5C-2AD641B432B9}"/>
                </a:ext>
              </a:extLst>
            </p:cNvPr>
            <p:cNvGrpSpPr/>
            <p:nvPr userDrawn="1"/>
          </p:nvGrpSpPr>
          <p:grpSpPr>
            <a:xfrm>
              <a:off x="2186464" y="1338168"/>
              <a:ext cx="2715482" cy="534447"/>
              <a:chOff x="2186464" y="1338168"/>
              <a:chExt cx="2715482" cy="534447"/>
            </a:xfrm>
          </p:grpSpPr>
          <p:sp>
            <p:nvSpPr>
              <p:cNvPr id="16" name="Freeform: Shape 15">
                <a:extLst>
                  <a:ext uri="{FF2B5EF4-FFF2-40B4-BE49-F238E27FC236}">
                    <a16:creationId xmlns:a16="http://schemas.microsoft.com/office/drawing/2014/main" id="{31101D8E-4FC7-4A99-AA2F-71A23949056B}"/>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8C70663B-8952-49C8-A662-89291D7507AE}"/>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D286CFBF-2640-4766-A2F5-278D40492613}"/>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9087D578-FB2B-40DA-BCD3-58ACAB8EF859}"/>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A4D0318B-2B84-41B8-A68A-EAD4A4B6DD4A}"/>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E756A4A7-9763-4DE4-B0EA-70BC8D73E741}"/>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DFAB6D0C-56F7-47F1-AF12-23A6CC2AB393}"/>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7087FE36-A1A0-464C-8ED0-0F8A9073E3D5}"/>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4" name="Freeform: Shape 23">
                <a:extLst>
                  <a:ext uri="{FF2B5EF4-FFF2-40B4-BE49-F238E27FC236}">
                    <a16:creationId xmlns:a16="http://schemas.microsoft.com/office/drawing/2014/main" id="{8669C3F0-4802-438F-A66C-2CEB4F93164D}"/>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10" name="Group 9">
              <a:extLst>
                <a:ext uri="{FF2B5EF4-FFF2-40B4-BE49-F238E27FC236}">
                  <a16:creationId xmlns:a16="http://schemas.microsoft.com/office/drawing/2014/main" id="{5492698A-65F5-4485-9D81-A272622E3121}"/>
                </a:ext>
              </a:extLst>
            </p:cNvPr>
            <p:cNvGrpSpPr/>
            <p:nvPr userDrawn="1"/>
          </p:nvGrpSpPr>
          <p:grpSpPr>
            <a:xfrm>
              <a:off x="1145381" y="1213104"/>
              <a:ext cx="810768" cy="810959"/>
              <a:chOff x="1145381" y="1213104"/>
              <a:chExt cx="810768" cy="810959"/>
            </a:xfrm>
          </p:grpSpPr>
          <p:sp>
            <p:nvSpPr>
              <p:cNvPr id="11" name="Freeform: Shape 10">
                <a:extLst>
                  <a:ext uri="{FF2B5EF4-FFF2-40B4-BE49-F238E27FC236}">
                    <a16:creationId xmlns:a16="http://schemas.microsoft.com/office/drawing/2014/main" id="{50E120A0-E1F8-471F-AE68-5790BAE40A1B}"/>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E0641152-F8B8-4A72-83E6-42D92B11C1D3}"/>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0B624DCF-7F3E-43C1-B8B0-1B44A235C63E}"/>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5" name="Freeform: Shape 14">
                <a:extLst>
                  <a:ext uri="{FF2B5EF4-FFF2-40B4-BE49-F238E27FC236}">
                    <a16:creationId xmlns:a16="http://schemas.microsoft.com/office/drawing/2014/main" id="{07C5E01C-1E09-4CCE-A37E-0665FEA801F3}"/>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custDataLst>
      <p:tags r:id="rId1"/>
    </p:custDataLst>
    <p:extLst>
      <p:ext uri="{BB962C8B-B14F-4D97-AF65-F5344CB8AC3E}">
        <p14:creationId xmlns:p14="http://schemas.microsoft.com/office/powerpoint/2010/main" val="13635813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A15764-9553-4FFE-8A3D-3D56F67988D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66704201"/>
      </p:ext>
    </p:extLst>
  </p:cSld>
  <p:clrMapOvr>
    <a:masterClrMapping/>
  </p:clrMapOvr>
  <p:transition>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2"/>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grpSp>
        <p:nvGrpSpPr>
          <p:cNvPr id="7" name="Microsoft logo">
            <a:extLst>
              <a:ext uri="{FF2B5EF4-FFF2-40B4-BE49-F238E27FC236}">
                <a16:creationId xmlns:a16="http://schemas.microsoft.com/office/drawing/2014/main" id="{DC0D32C7-EC14-4129-96F6-BEA9AC00E219}"/>
              </a:ext>
              <a:ext uri="{C183D7F6-B498-43B3-948B-1728B52AA6E4}">
                <adec:decorative xmlns:adec="http://schemas.microsoft.com/office/drawing/2017/decorative" val="1"/>
              </a:ext>
            </a:extLst>
          </p:cNvPr>
          <p:cNvGrpSpPr>
            <a:grpSpLocks noChangeAspect="1"/>
          </p:cNvGrpSpPr>
          <p:nvPr userDrawn="1"/>
        </p:nvGrpSpPr>
        <p:grpSpPr>
          <a:xfrm>
            <a:off x="584724" y="585216"/>
            <a:ext cx="1355433" cy="292608"/>
            <a:chOff x="1145381" y="1213104"/>
            <a:chExt cx="3756565" cy="810959"/>
          </a:xfrm>
        </p:grpSpPr>
        <p:grpSp>
          <p:nvGrpSpPr>
            <p:cNvPr id="8" name="Group 7">
              <a:extLst>
                <a:ext uri="{FF2B5EF4-FFF2-40B4-BE49-F238E27FC236}">
                  <a16:creationId xmlns:a16="http://schemas.microsoft.com/office/drawing/2014/main" id="{F7D4A0C1-E2B0-4D3F-8EFA-8BAD6983966A}"/>
                </a:ext>
              </a:extLst>
            </p:cNvPr>
            <p:cNvGrpSpPr/>
            <p:nvPr userDrawn="1"/>
          </p:nvGrpSpPr>
          <p:grpSpPr>
            <a:xfrm>
              <a:off x="2186464" y="1338168"/>
              <a:ext cx="2715482" cy="534447"/>
              <a:chOff x="2186464" y="1338168"/>
              <a:chExt cx="2715482" cy="534447"/>
            </a:xfrm>
          </p:grpSpPr>
          <p:sp>
            <p:nvSpPr>
              <p:cNvPr id="15" name="Freeform: Shape 14">
                <a:extLst>
                  <a:ext uri="{FF2B5EF4-FFF2-40B4-BE49-F238E27FC236}">
                    <a16:creationId xmlns:a16="http://schemas.microsoft.com/office/drawing/2014/main" id="{5B2F713D-9B30-4C39-918C-BFCC172EB3A8}"/>
                  </a:ext>
                </a:extLst>
              </p:cNvPr>
              <p:cNvSpPr/>
              <p:nvPr/>
            </p:nvSpPr>
            <p:spPr>
              <a:xfrm>
                <a:off x="2186464" y="1373410"/>
                <a:ext cx="533400" cy="485775"/>
              </a:xfrm>
              <a:custGeom>
                <a:avLst/>
                <a:gdLst>
                  <a:gd name="connsiteX0" fmla="*/ 290227 w 533400"/>
                  <a:gd name="connsiteY0" fmla="*/ 308420 h 485775"/>
                  <a:gd name="connsiteX1" fmla="*/ 267748 w 533400"/>
                  <a:gd name="connsiteY1" fmla="*/ 371380 h 485775"/>
                  <a:gd name="connsiteX2" fmla="*/ 266509 w 533400"/>
                  <a:gd name="connsiteY2" fmla="*/ 371380 h 485775"/>
                  <a:gd name="connsiteX3" fmla="*/ 245173 w 533400"/>
                  <a:gd name="connsiteY3" fmla="*/ 309086 h 485775"/>
                  <a:gd name="connsiteX4" fmla="*/ 124873 w 533400"/>
                  <a:gd name="connsiteY4" fmla="*/ 7144 h 485775"/>
                  <a:gd name="connsiteX5" fmla="*/ 7144 w 533400"/>
                  <a:gd name="connsiteY5" fmla="*/ 7144 h 485775"/>
                  <a:gd name="connsiteX6" fmla="*/ 7144 w 533400"/>
                  <a:gd name="connsiteY6" fmla="*/ 487109 h 485775"/>
                  <a:gd name="connsiteX7" fmla="*/ 84772 w 533400"/>
                  <a:gd name="connsiteY7" fmla="*/ 487109 h 485775"/>
                  <a:gd name="connsiteX8" fmla="*/ 84772 w 533400"/>
                  <a:gd name="connsiteY8" fmla="*/ 192119 h 485775"/>
                  <a:gd name="connsiteX9" fmla="*/ 83629 w 533400"/>
                  <a:gd name="connsiteY9" fmla="*/ 126682 h 485775"/>
                  <a:gd name="connsiteX10" fmla="*/ 81439 w 533400"/>
                  <a:gd name="connsiteY10" fmla="*/ 95917 h 485775"/>
                  <a:gd name="connsiteX11" fmla="*/ 83153 w 533400"/>
                  <a:gd name="connsiteY11" fmla="*/ 95917 h 485775"/>
                  <a:gd name="connsiteX12" fmla="*/ 94202 w 533400"/>
                  <a:gd name="connsiteY12" fmla="*/ 136969 h 485775"/>
                  <a:gd name="connsiteX13" fmla="*/ 238506 w 533400"/>
                  <a:gd name="connsiteY13" fmla="*/ 487109 h 485775"/>
                  <a:gd name="connsiteX14" fmla="*/ 292798 w 533400"/>
                  <a:gd name="connsiteY14" fmla="*/ 487109 h 485775"/>
                  <a:gd name="connsiteX15" fmla="*/ 436055 w 533400"/>
                  <a:gd name="connsiteY15" fmla="*/ 133826 h 485775"/>
                  <a:gd name="connsiteX16" fmla="*/ 445960 w 533400"/>
                  <a:gd name="connsiteY16" fmla="*/ 95917 h 485775"/>
                  <a:gd name="connsiteX17" fmla="*/ 447675 w 533400"/>
                  <a:gd name="connsiteY17" fmla="*/ 95917 h 485775"/>
                  <a:gd name="connsiteX18" fmla="*/ 443960 w 533400"/>
                  <a:gd name="connsiteY18" fmla="*/ 182118 h 485775"/>
                  <a:gd name="connsiteX19" fmla="*/ 443960 w 533400"/>
                  <a:gd name="connsiteY19" fmla="*/ 487109 h 485775"/>
                  <a:gd name="connsiteX20" fmla="*/ 526733 w 533400"/>
                  <a:gd name="connsiteY20" fmla="*/ 487109 h 485775"/>
                  <a:gd name="connsiteX21" fmla="*/ 526733 w 533400"/>
                  <a:gd name="connsiteY21" fmla="*/ 7144 h 485775"/>
                  <a:gd name="connsiteX22" fmla="*/ 413766 w 533400"/>
                  <a:gd name="connsiteY22" fmla="*/ 7144 h 485775"/>
                  <a:gd name="connsiteX23" fmla="*/ 290227 w 533400"/>
                  <a:gd name="connsiteY23" fmla="*/ 308420 h 485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33400" h="485775">
                    <a:moveTo>
                      <a:pt x="290227" y="308420"/>
                    </a:moveTo>
                    <a:lnTo>
                      <a:pt x="267748" y="371380"/>
                    </a:lnTo>
                    <a:lnTo>
                      <a:pt x="266509" y="371380"/>
                    </a:lnTo>
                    <a:cubicBezTo>
                      <a:pt x="262509" y="356616"/>
                      <a:pt x="255746" y="335756"/>
                      <a:pt x="245173" y="309086"/>
                    </a:cubicBezTo>
                    <a:lnTo>
                      <a:pt x="124873" y="7144"/>
                    </a:lnTo>
                    <a:lnTo>
                      <a:pt x="7144" y="7144"/>
                    </a:lnTo>
                    <a:lnTo>
                      <a:pt x="7144" y="487109"/>
                    </a:lnTo>
                    <a:lnTo>
                      <a:pt x="84772" y="487109"/>
                    </a:lnTo>
                    <a:lnTo>
                      <a:pt x="84772" y="192119"/>
                    </a:lnTo>
                    <a:cubicBezTo>
                      <a:pt x="84772" y="173927"/>
                      <a:pt x="84392" y="151924"/>
                      <a:pt x="83629" y="126682"/>
                    </a:cubicBezTo>
                    <a:cubicBezTo>
                      <a:pt x="83248" y="113919"/>
                      <a:pt x="81820" y="103727"/>
                      <a:pt x="81439" y="95917"/>
                    </a:cubicBezTo>
                    <a:lnTo>
                      <a:pt x="83153" y="95917"/>
                    </a:lnTo>
                    <a:cubicBezTo>
                      <a:pt x="87058" y="114014"/>
                      <a:pt x="91154" y="127730"/>
                      <a:pt x="94202" y="136969"/>
                    </a:cubicBezTo>
                    <a:lnTo>
                      <a:pt x="238506" y="487109"/>
                    </a:lnTo>
                    <a:lnTo>
                      <a:pt x="292798" y="487109"/>
                    </a:lnTo>
                    <a:lnTo>
                      <a:pt x="436055" y="133826"/>
                    </a:lnTo>
                    <a:cubicBezTo>
                      <a:pt x="439293" y="125730"/>
                      <a:pt x="442722" y="110014"/>
                      <a:pt x="445960" y="95917"/>
                    </a:cubicBezTo>
                    <a:lnTo>
                      <a:pt x="447675" y="95917"/>
                    </a:lnTo>
                    <a:cubicBezTo>
                      <a:pt x="445770" y="130874"/>
                      <a:pt x="444246" y="162878"/>
                      <a:pt x="443960" y="182118"/>
                    </a:cubicBezTo>
                    <a:lnTo>
                      <a:pt x="443960" y="487109"/>
                    </a:lnTo>
                    <a:lnTo>
                      <a:pt x="526733" y="487109"/>
                    </a:lnTo>
                    <a:lnTo>
                      <a:pt x="526733" y="7144"/>
                    </a:lnTo>
                    <a:lnTo>
                      <a:pt x="413766" y="7144"/>
                    </a:lnTo>
                    <a:lnTo>
                      <a:pt x="290227" y="308420"/>
                    </a:lnTo>
                    <a:close/>
                  </a:path>
                </a:pathLst>
              </a:custGeom>
              <a:solidFill>
                <a:srgbClr val="737373"/>
              </a:solidFill>
              <a:ln w="9525" cap="flat">
                <a:noFill/>
                <a:prstDash val="solid"/>
                <a:miter/>
              </a:ln>
            </p:spPr>
            <p:txBody>
              <a:bodyPr rtlCol="0" anchor="ctr"/>
              <a:lstStyle/>
              <a:p>
                <a:endParaRPr lang="en-US" sz="1800"/>
              </a:p>
            </p:txBody>
          </p:sp>
          <p:sp>
            <p:nvSpPr>
              <p:cNvPr id="16" name="Freeform: Shape 15">
                <a:extLst>
                  <a:ext uri="{FF2B5EF4-FFF2-40B4-BE49-F238E27FC236}">
                    <a16:creationId xmlns:a16="http://schemas.microsoft.com/office/drawing/2014/main" id="{8D614B6B-8D34-4812-907D-7133423E2D75}"/>
                  </a:ext>
                </a:extLst>
              </p:cNvPr>
              <p:cNvSpPr/>
              <p:nvPr/>
            </p:nvSpPr>
            <p:spPr>
              <a:xfrm>
                <a:off x="2783872" y="1509427"/>
                <a:ext cx="95250" cy="352425"/>
              </a:xfrm>
              <a:custGeom>
                <a:avLst/>
                <a:gdLst>
                  <a:gd name="connsiteX0" fmla="*/ 7144 w 95250"/>
                  <a:gd name="connsiteY0" fmla="*/ 7144 h 352425"/>
                  <a:gd name="connsiteX1" fmla="*/ 88106 w 95250"/>
                  <a:gd name="connsiteY1" fmla="*/ 7144 h 352425"/>
                  <a:gd name="connsiteX2" fmla="*/ 88106 w 95250"/>
                  <a:gd name="connsiteY2" fmla="*/ 351092 h 352425"/>
                  <a:gd name="connsiteX3" fmla="*/ 7144 w 95250"/>
                  <a:gd name="connsiteY3" fmla="*/ 351092 h 352425"/>
                </a:gdLst>
                <a:ahLst/>
                <a:cxnLst>
                  <a:cxn ang="0">
                    <a:pos x="connsiteX0" y="connsiteY0"/>
                  </a:cxn>
                  <a:cxn ang="0">
                    <a:pos x="connsiteX1" y="connsiteY1"/>
                  </a:cxn>
                  <a:cxn ang="0">
                    <a:pos x="connsiteX2" y="connsiteY2"/>
                  </a:cxn>
                  <a:cxn ang="0">
                    <a:pos x="connsiteX3" y="connsiteY3"/>
                  </a:cxn>
                </a:cxnLst>
                <a:rect l="l" t="t" r="r" b="b"/>
                <a:pathLst>
                  <a:path w="95250" h="352425">
                    <a:moveTo>
                      <a:pt x="7144" y="7144"/>
                    </a:moveTo>
                    <a:lnTo>
                      <a:pt x="88106" y="7144"/>
                    </a:lnTo>
                    <a:lnTo>
                      <a:pt x="88106" y="351092"/>
                    </a:lnTo>
                    <a:lnTo>
                      <a:pt x="7144" y="351092"/>
                    </a:lnTo>
                    <a:close/>
                  </a:path>
                </a:pathLst>
              </a:custGeom>
              <a:solidFill>
                <a:srgbClr val="737373"/>
              </a:solidFill>
              <a:ln w="9525" cap="flat">
                <a:noFill/>
                <a:prstDash val="solid"/>
                <a:miter/>
              </a:ln>
            </p:spPr>
            <p:txBody>
              <a:bodyPr rtlCol="0" anchor="ctr"/>
              <a:lstStyle/>
              <a:p>
                <a:endParaRPr lang="en-US" sz="1800"/>
              </a:p>
            </p:txBody>
          </p:sp>
          <p:sp>
            <p:nvSpPr>
              <p:cNvPr id="17" name="Freeform: Shape 16">
                <a:extLst>
                  <a:ext uri="{FF2B5EF4-FFF2-40B4-BE49-F238E27FC236}">
                    <a16:creationId xmlns:a16="http://schemas.microsoft.com/office/drawing/2014/main" id="{FFE6CFCD-7BF5-4D0D-B407-0A13C1205CAF}"/>
                  </a:ext>
                </a:extLst>
              </p:cNvPr>
              <p:cNvSpPr/>
              <p:nvPr/>
            </p:nvSpPr>
            <p:spPr>
              <a:xfrm>
                <a:off x="2776252" y="1363314"/>
                <a:ext cx="104775" cy="104775"/>
              </a:xfrm>
              <a:custGeom>
                <a:avLst/>
                <a:gdLst>
                  <a:gd name="connsiteX0" fmla="*/ 56102 w 104775"/>
                  <a:gd name="connsiteY0" fmla="*/ 7144 h 104775"/>
                  <a:gd name="connsiteX1" fmla="*/ 21622 w 104775"/>
                  <a:gd name="connsiteY1" fmla="*/ 20669 h 104775"/>
                  <a:gd name="connsiteX2" fmla="*/ 7144 w 104775"/>
                  <a:gd name="connsiteY2" fmla="*/ 54388 h 104775"/>
                  <a:gd name="connsiteX3" fmla="*/ 21431 w 104775"/>
                  <a:gd name="connsiteY3" fmla="*/ 87440 h 104775"/>
                  <a:gd name="connsiteX4" fmla="*/ 56102 w 104775"/>
                  <a:gd name="connsiteY4" fmla="*/ 100584 h 104775"/>
                  <a:gd name="connsiteX5" fmla="*/ 90868 w 104775"/>
                  <a:gd name="connsiteY5" fmla="*/ 87440 h 104775"/>
                  <a:gd name="connsiteX6" fmla="*/ 105346 w 104775"/>
                  <a:gd name="connsiteY6" fmla="*/ 54388 h 104775"/>
                  <a:gd name="connsiteX7" fmla="*/ 91250 w 104775"/>
                  <a:gd name="connsiteY7" fmla="*/ 21050 h 104775"/>
                  <a:gd name="connsiteX8" fmla="*/ 56102 w 104775"/>
                  <a:gd name="connsiteY8" fmla="*/ 7144 h 1047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04775" h="104775">
                    <a:moveTo>
                      <a:pt x="56102" y="7144"/>
                    </a:moveTo>
                    <a:cubicBezTo>
                      <a:pt x="42767" y="7144"/>
                      <a:pt x="31147" y="11716"/>
                      <a:pt x="21622" y="20669"/>
                    </a:cubicBezTo>
                    <a:cubicBezTo>
                      <a:pt x="12001" y="29718"/>
                      <a:pt x="7144" y="41053"/>
                      <a:pt x="7144" y="54388"/>
                    </a:cubicBezTo>
                    <a:cubicBezTo>
                      <a:pt x="7144" y="67532"/>
                      <a:pt x="11906" y="78677"/>
                      <a:pt x="21431" y="87440"/>
                    </a:cubicBezTo>
                    <a:cubicBezTo>
                      <a:pt x="30861" y="96203"/>
                      <a:pt x="42481" y="100584"/>
                      <a:pt x="56102" y="100584"/>
                    </a:cubicBezTo>
                    <a:cubicBezTo>
                      <a:pt x="69628" y="100584"/>
                      <a:pt x="81343" y="96107"/>
                      <a:pt x="90868" y="87440"/>
                    </a:cubicBezTo>
                    <a:cubicBezTo>
                      <a:pt x="100489" y="78677"/>
                      <a:pt x="105346" y="67532"/>
                      <a:pt x="105346" y="54388"/>
                    </a:cubicBezTo>
                    <a:cubicBezTo>
                      <a:pt x="105346" y="41434"/>
                      <a:pt x="100584" y="30194"/>
                      <a:pt x="91250" y="21050"/>
                    </a:cubicBezTo>
                    <a:cubicBezTo>
                      <a:pt x="81915" y="11811"/>
                      <a:pt x="70104" y="7144"/>
                      <a:pt x="56102" y="7144"/>
                    </a:cubicBezTo>
                    <a:close/>
                  </a:path>
                </a:pathLst>
              </a:custGeom>
              <a:solidFill>
                <a:srgbClr val="737373"/>
              </a:solidFill>
              <a:ln w="9525" cap="flat">
                <a:noFill/>
                <a:prstDash val="solid"/>
                <a:miter/>
              </a:ln>
            </p:spPr>
            <p:txBody>
              <a:bodyPr rtlCol="0" anchor="ctr"/>
              <a:lstStyle/>
              <a:p>
                <a:endParaRPr lang="en-US" sz="1800"/>
              </a:p>
            </p:txBody>
          </p:sp>
          <p:sp>
            <p:nvSpPr>
              <p:cNvPr id="18" name="Freeform: Shape 17">
                <a:extLst>
                  <a:ext uri="{FF2B5EF4-FFF2-40B4-BE49-F238E27FC236}">
                    <a16:creationId xmlns:a16="http://schemas.microsoft.com/office/drawing/2014/main" id="{C21E9386-2828-45CE-9C40-ECD24D374C67}"/>
                  </a:ext>
                </a:extLst>
              </p:cNvPr>
              <p:cNvSpPr/>
              <p:nvPr/>
            </p:nvSpPr>
            <p:spPr>
              <a:xfrm>
                <a:off x="2920460" y="1501140"/>
                <a:ext cx="276225" cy="371475"/>
              </a:xfrm>
              <a:custGeom>
                <a:avLst/>
                <a:gdLst>
                  <a:gd name="connsiteX0" fmla="*/ 237934 w 276225"/>
                  <a:gd name="connsiteY0" fmla="*/ 12002 h 371475"/>
                  <a:gd name="connsiteX1" fmla="*/ 192691 w 276225"/>
                  <a:gd name="connsiteY1" fmla="*/ 7144 h 371475"/>
                  <a:gd name="connsiteX2" fmla="*/ 94297 w 276225"/>
                  <a:gd name="connsiteY2" fmla="*/ 30766 h 371475"/>
                  <a:gd name="connsiteX3" fmla="*/ 29432 w 276225"/>
                  <a:gd name="connsiteY3" fmla="*/ 97536 h 371475"/>
                  <a:gd name="connsiteX4" fmla="*/ 7144 w 276225"/>
                  <a:gd name="connsiteY4" fmla="*/ 196406 h 371475"/>
                  <a:gd name="connsiteX5" fmla="*/ 28766 w 276225"/>
                  <a:gd name="connsiteY5" fmla="*/ 284988 h 371475"/>
                  <a:gd name="connsiteX6" fmla="*/ 89345 w 276225"/>
                  <a:gd name="connsiteY6" fmla="*/ 346234 h 371475"/>
                  <a:gd name="connsiteX7" fmla="*/ 177832 w 276225"/>
                  <a:gd name="connsiteY7" fmla="*/ 367760 h 371475"/>
                  <a:gd name="connsiteX8" fmla="*/ 275463 w 276225"/>
                  <a:gd name="connsiteY8" fmla="*/ 344900 h 371475"/>
                  <a:gd name="connsiteX9" fmla="*/ 276511 w 276225"/>
                  <a:gd name="connsiteY9" fmla="*/ 344233 h 371475"/>
                  <a:gd name="connsiteX10" fmla="*/ 276511 w 276225"/>
                  <a:gd name="connsiteY10" fmla="*/ 270129 h 371475"/>
                  <a:gd name="connsiteX11" fmla="*/ 273082 w 276225"/>
                  <a:gd name="connsiteY11" fmla="*/ 272606 h 371475"/>
                  <a:gd name="connsiteX12" fmla="*/ 233458 w 276225"/>
                  <a:gd name="connsiteY12" fmla="*/ 293180 h 371475"/>
                  <a:gd name="connsiteX13" fmla="*/ 194691 w 276225"/>
                  <a:gd name="connsiteY13" fmla="*/ 300704 h 371475"/>
                  <a:gd name="connsiteX14" fmla="*/ 118967 w 276225"/>
                  <a:gd name="connsiteY14" fmla="*/ 271177 h 371475"/>
                  <a:gd name="connsiteX15" fmla="*/ 91059 w 276225"/>
                  <a:gd name="connsiteY15" fmla="*/ 189357 h 371475"/>
                  <a:gd name="connsiteX16" fmla="*/ 120205 w 276225"/>
                  <a:gd name="connsiteY16" fmla="*/ 105346 h 371475"/>
                  <a:gd name="connsiteX17" fmla="*/ 196120 w 276225"/>
                  <a:gd name="connsiteY17" fmla="*/ 74009 h 371475"/>
                  <a:gd name="connsiteX18" fmla="*/ 273177 w 276225"/>
                  <a:gd name="connsiteY18" fmla="*/ 100775 h 371475"/>
                  <a:gd name="connsiteX19" fmla="*/ 276606 w 276225"/>
                  <a:gd name="connsiteY19" fmla="*/ 103251 h 371475"/>
                  <a:gd name="connsiteX20" fmla="*/ 276606 w 276225"/>
                  <a:gd name="connsiteY20" fmla="*/ 25146 h 371475"/>
                  <a:gd name="connsiteX21" fmla="*/ 275558 w 276225"/>
                  <a:gd name="connsiteY21" fmla="*/ 24575 h 371475"/>
                  <a:gd name="connsiteX22" fmla="*/ 237934 w 276225"/>
                  <a:gd name="connsiteY22" fmla="*/ 12002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276225" h="371475">
                    <a:moveTo>
                      <a:pt x="237934" y="12002"/>
                    </a:moveTo>
                    <a:cubicBezTo>
                      <a:pt x="222409" y="8763"/>
                      <a:pt x="207169" y="7144"/>
                      <a:pt x="192691" y="7144"/>
                    </a:cubicBezTo>
                    <a:cubicBezTo>
                      <a:pt x="155543" y="7144"/>
                      <a:pt x="122492" y="15049"/>
                      <a:pt x="94297" y="30766"/>
                    </a:cubicBezTo>
                    <a:cubicBezTo>
                      <a:pt x="66104" y="46482"/>
                      <a:pt x="44291" y="68961"/>
                      <a:pt x="29432" y="97536"/>
                    </a:cubicBezTo>
                    <a:cubicBezTo>
                      <a:pt x="14668" y="126016"/>
                      <a:pt x="7144" y="159258"/>
                      <a:pt x="7144" y="196406"/>
                    </a:cubicBezTo>
                    <a:cubicBezTo>
                      <a:pt x="7144" y="228886"/>
                      <a:pt x="14478" y="258699"/>
                      <a:pt x="28766" y="284988"/>
                    </a:cubicBezTo>
                    <a:cubicBezTo>
                      <a:pt x="43148" y="311372"/>
                      <a:pt x="63532" y="331946"/>
                      <a:pt x="89345" y="346234"/>
                    </a:cubicBezTo>
                    <a:cubicBezTo>
                      <a:pt x="115062" y="360521"/>
                      <a:pt x="144875" y="367760"/>
                      <a:pt x="177832" y="367760"/>
                    </a:cubicBezTo>
                    <a:cubicBezTo>
                      <a:pt x="216313" y="367760"/>
                      <a:pt x="249174" y="360045"/>
                      <a:pt x="275463" y="344900"/>
                    </a:cubicBezTo>
                    <a:lnTo>
                      <a:pt x="276511" y="344233"/>
                    </a:lnTo>
                    <a:lnTo>
                      <a:pt x="276511" y="270129"/>
                    </a:lnTo>
                    <a:lnTo>
                      <a:pt x="273082" y="272606"/>
                    </a:lnTo>
                    <a:cubicBezTo>
                      <a:pt x="261175" y="281273"/>
                      <a:pt x="247841" y="288227"/>
                      <a:pt x="233458" y="293180"/>
                    </a:cubicBezTo>
                    <a:cubicBezTo>
                      <a:pt x="219170" y="298133"/>
                      <a:pt x="206121" y="300704"/>
                      <a:pt x="194691" y="300704"/>
                    </a:cubicBezTo>
                    <a:cubicBezTo>
                      <a:pt x="162973" y="300704"/>
                      <a:pt x="137446" y="290798"/>
                      <a:pt x="118967" y="271177"/>
                    </a:cubicBezTo>
                    <a:cubicBezTo>
                      <a:pt x="100393" y="251555"/>
                      <a:pt x="91059" y="224028"/>
                      <a:pt x="91059" y="189357"/>
                    </a:cubicBezTo>
                    <a:cubicBezTo>
                      <a:pt x="91059" y="154496"/>
                      <a:pt x="100870" y="126206"/>
                      <a:pt x="120205" y="105346"/>
                    </a:cubicBezTo>
                    <a:cubicBezTo>
                      <a:pt x="139446" y="84582"/>
                      <a:pt x="164973" y="74009"/>
                      <a:pt x="196120" y="74009"/>
                    </a:cubicBezTo>
                    <a:cubicBezTo>
                      <a:pt x="222695" y="74009"/>
                      <a:pt x="248603" y="83058"/>
                      <a:pt x="273177" y="100775"/>
                    </a:cubicBezTo>
                    <a:lnTo>
                      <a:pt x="276606" y="103251"/>
                    </a:lnTo>
                    <a:lnTo>
                      <a:pt x="276606" y="25146"/>
                    </a:lnTo>
                    <a:lnTo>
                      <a:pt x="275558" y="24575"/>
                    </a:lnTo>
                    <a:cubicBezTo>
                      <a:pt x="266129" y="19526"/>
                      <a:pt x="253555" y="15240"/>
                      <a:pt x="237934" y="12002"/>
                    </a:cubicBezTo>
                    <a:close/>
                  </a:path>
                </a:pathLst>
              </a:custGeom>
              <a:solidFill>
                <a:srgbClr val="737373"/>
              </a:solidFill>
              <a:ln w="9525" cap="flat">
                <a:noFill/>
                <a:prstDash val="solid"/>
                <a:miter/>
              </a:ln>
            </p:spPr>
            <p:txBody>
              <a:bodyPr rtlCol="0" anchor="ctr"/>
              <a:lstStyle/>
              <a:p>
                <a:endParaRPr lang="en-US" sz="1800"/>
              </a:p>
            </p:txBody>
          </p:sp>
          <p:sp>
            <p:nvSpPr>
              <p:cNvPr id="19" name="Freeform: Shape 18">
                <a:extLst>
                  <a:ext uri="{FF2B5EF4-FFF2-40B4-BE49-F238E27FC236}">
                    <a16:creationId xmlns:a16="http://schemas.microsoft.com/office/drawing/2014/main" id="{CE68B8DA-3A7E-48CF-A50F-5850969690B8}"/>
                  </a:ext>
                </a:extLst>
              </p:cNvPr>
              <p:cNvSpPr/>
              <p:nvPr/>
            </p:nvSpPr>
            <p:spPr>
              <a:xfrm>
                <a:off x="3250883" y="1503426"/>
                <a:ext cx="209550" cy="361950"/>
              </a:xfrm>
              <a:custGeom>
                <a:avLst/>
                <a:gdLst>
                  <a:gd name="connsiteX0" fmla="*/ 174117 w 209550"/>
                  <a:gd name="connsiteY0" fmla="*/ 7144 h 361950"/>
                  <a:gd name="connsiteX1" fmla="*/ 120015 w 209550"/>
                  <a:gd name="connsiteY1" fmla="*/ 26575 h 361950"/>
                  <a:gd name="connsiteX2" fmla="*/ 88868 w 209550"/>
                  <a:gd name="connsiteY2" fmla="*/ 72676 h 361950"/>
                  <a:gd name="connsiteX3" fmla="*/ 88011 w 209550"/>
                  <a:gd name="connsiteY3" fmla="*/ 72676 h 361950"/>
                  <a:gd name="connsiteX4" fmla="*/ 88011 w 209550"/>
                  <a:gd name="connsiteY4" fmla="*/ 13145 h 361950"/>
                  <a:gd name="connsiteX5" fmla="*/ 7144 w 209550"/>
                  <a:gd name="connsiteY5" fmla="*/ 13145 h 361950"/>
                  <a:gd name="connsiteX6" fmla="*/ 7144 w 209550"/>
                  <a:gd name="connsiteY6" fmla="*/ 357092 h 361950"/>
                  <a:gd name="connsiteX7" fmla="*/ 88011 w 209550"/>
                  <a:gd name="connsiteY7" fmla="*/ 357092 h 361950"/>
                  <a:gd name="connsiteX8" fmla="*/ 88011 w 209550"/>
                  <a:gd name="connsiteY8" fmla="*/ 181166 h 361950"/>
                  <a:gd name="connsiteX9" fmla="*/ 108204 w 209550"/>
                  <a:gd name="connsiteY9" fmla="*/ 108109 h 361950"/>
                  <a:gd name="connsiteX10" fmla="*/ 160496 w 209550"/>
                  <a:gd name="connsiteY10" fmla="*/ 80486 h 361950"/>
                  <a:gd name="connsiteX11" fmla="*/ 184785 w 209550"/>
                  <a:gd name="connsiteY11" fmla="*/ 84106 h 361950"/>
                  <a:gd name="connsiteX12" fmla="*/ 203644 w 209550"/>
                  <a:gd name="connsiteY12" fmla="*/ 91726 h 361950"/>
                  <a:gd name="connsiteX13" fmla="*/ 207073 w 209550"/>
                  <a:gd name="connsiteY13" fmla="*/ 94202 h 361950"/>
                  <a:gd name="connsiteX14" fmla="*/ 207073 w 209550"/>
                  <a:gd name="connsiteY14" fmla="*/ 12668 h 361950"/>
                  <a:gd name="connsiteX15" fmla="*/ 205740 w 209550"/>
                  <a:gd name="connsiteY15" fmla="*/ 12097 h 361950"/>
                  <a:gd name="connsiteX16" fmla="*/ 174117 w 209550"/>
                  <a:gd name="connsiteY16" fmla="*/ 7144 h 361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9550" h="361950">
                    <a:moveTo>
                      <a:pt x="174117" y="7144"/>
                    </a:moveTo>
                    <a:cubicBezTo>
                      <a:pt x="153829" y="7144"/>
                      <a:pt x="135636" y="13716"/>
                      <a:pt x="120015" y="26575"/>
                    </a:cubicBezTo>
                    <a:cubicBezTo>
                      <a:pt x="106299" y="37909"/>
                      <a:pt x="96488" y="53340"/>
                      <a:pt x="88868" y="72676"/>
                    </a:cubicBezTo>
                    <a:lnTo>
                      <a:pt x="88011" y="72676"/>
                    </a:lnTo>
                    <a:lnTo>
                      <a:pt x="88011" y="13145"/>
                    </a:lnTo>
                    <a:lnTo>
                      <a:pt x="7144" y="13145"/>
                    </a:lnTo>
                    <a:lnTo>
                      <a:pt x="7144" y="357092"/>
                    </a:lnTo>
                    <a:lnTo>
                      <a:pt x="88011" y="357092"/>
                    </a:lnTo>
                    <a:lnTo>
                      <a:pt x="88011" y="181166"/>
                    </a:lnTo>
                    <a:cubicBezTo>
                      <a:pt x="88011" y="151257"/>
                      <a:pt x="94774" y="126682"/>
                      <a:pt x="108204" y="108109"/>
                    </a:cubicBezTo>
                    <a:cubicBezTo>
                      <a:pt x="121444" y="89726"/>
                      <a:pt x="139065" y="80486"/>
                      <a:pt x="160496" y="80486"/>
                    </a:cubicBezTo>
                    <a:cubicBezTo>
                      <a:pt x="167830" y="80486"/>
                      <a:pt x="176022" y="81725"/>
                      <a:pt x="184785" y="84106"/>
                    </a:cubicBezTo>
                    <a:cubicBezTo>
                      <a:pt x="193548" y="86487"/>
                      <a:pt x="199930" y="89059"/>
                      <a:pt x="203644" y="91726"/>
                    </a:cubicBezTo>
                    <a:lnTo>
                      <a:pt x="207073" y="94202"/>
                    </a:lnTo>
                    <a:lnTo>
                      <a:pt x="207073" y="12668"/>
                    </a:lnTo>
                    <a:lnTo>
                      <a:pt x="205740" y="12097"/>
                    </a:lnTo>
                    <a:cubicBezTo>
                      <a:pt x="198310" y="8763"/>
                      <a:pt x="187642" y="7144"/>
                      <a:pt x="174117" y="7144"/>
                    </a:cubicBezTo>
                    <a:close/>
                  </a:path>
                </a:pathLst>
              </a:custGeom>
              <a:solidFill>
                <a:srgbClr val="737373"/>
              </a:solidFill>
              <a:ln w="9525" cap="flat">
                <a:noFill/>
                <a:prstDash val="solid"/>
                <a:miter/>
              </a:ln>
            </p:spPr>
            <p:txBody>
              <a:bodyPr rtlCol="0" anchor="ctr"/>
              <a:lstStyle/>
              <a:p>
                <a:endParaRPr lang="en-US" sz="1800"/>
              </a:p>
            </p:txBody>
          </p:sp>
          <p:sp>
            <p:nvSpPr>
              <p:cNvPr id="20" name="Freeform: Shape 19">
                <a:extLst>
                  <a:ext uri="{FF2B5EF4-FFF2-40B4-BE49-F238E27FC236}">
                    <a16:creationId xmlns:a16="http://schemas.microsoft.com/office/drawing/2014/main" id="{AB65353D-2FFA-4682-BA5D-73C6DD542D9B}"/>
                  </a:ext>
                </a:extLst>
              </p:cNvPr>
              <p:cNvSpPr/>
              <p:nvPr/>
            </p:nvSpPr>
            <p:spPr>
              <a:xfrm>
                <a:off x="3455289"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6 w 361950"/>
                  <a:gd name="connsiteY4" fmla="*/ 367665 h 371475"/>
                  <a:gd name="connsiteX5" fmla="*/ 312420 w 361950"/>
                  <a:gd name="connsiteY5" fmla="*/ 317564 h 371475"/>
                  <a:gd name="connsiteX6" fmla="*/ 360807 w 361950"/>
                  <a:gd name="connsiteY6" fmla="*/ 184023 h 371475"/>
                  <a:gd name="connsiteX7" fmla="*/ 315468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630" y="23813"/>
                      <a:pt x="55531" y="56579"/>
                    </a:cubicBezTo>
                    <a:cubicBezTo>
                      <a:pt x="23432" y="89344"/>
                      <a:pt x="7144" y="134684"/>
                      <a:pt x="7144" y="191453"/>
                    </a:cubicBezTo>
                    <a:cubicBezTo>
                      <a:pt x="7144" y="245269"/>
                      <a:pt x="23050" y="288608"/>
                      <a:pt x="54388" y="320135"/>
                    </a:cubicBezTo>
                    <a:cubicBezTo>
                      <a:pt x="85725" y="351663"/>
                      <a:pt x="128397" y="367665"/>
                      <a:pt x="181166" y="367665"/>
                    </a:cubicBezTo>
                    <a:cubicBezTo>
                      <a:pt x="236125" y="367665"/>
                      <a:pt x="280321" y="350806"/>
                      <a:pt x="312420" y="317564"/>
                    </a:cubicBezTo>
                    <a:cubicBezTo>
                      <a:pt x="344519" y="284321"/>
                      <a:pt x="360807" y="239459"/>
                      <a:pt x="360807" y="184023"/>
                    </a:cubicBezTo>
                    <a:cubicBezTo>
                      <a:pt x="360807" y="129254"/>
                      <a:pt x="345567" y="85630"/>
                      <a:pt x="315468"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683" y="84296"/>
                      <a:pt x="155829" y="74295"/>
                      <a:pt x="185166" y="74295"/>
                    </a:cubicBezTo>
                    <a:cubicBezTo>
                      <a:pt x="213550" y="74295"/>
                      <a:pt x="236220" y="83820"/>
                      <a:pt x="252413" y="102775"/>
                    </a:cubicBezTo>
                    <a:cubicBezTo>
                      <a:pt x="268700" y="121730"/>
                      <a:pt x="276987" y="150019"/>
                      <a:pt x="276987" y="186976"/>
                    </a:cubicBezTo>
                    <a:cubicBezTo>
                      <a:pt x="276892" y="224123"/>
                      <a:pt x="269081"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1" name="Freeform: Shape 20">
                <a:extLst>
                  <a:ext uri="{FF2B5EF4-FFF2-40B4-BE49-F238E27FC236}">
                    <a16:creationId xmlns:a16="http://schemas.microsoft.com/office/drawing/2014/main" id="{B7FEC2F7-DFED-4512-BCD0-542F8EB38C83}"/>
                  </a:ext>
                </a:extLst>
              </p:cNvPr>
              <p:cNvSpPr/>
              <p:nvPr/>
            </p:nvSpPr>
            <p:spPr>
              <a:xfrm>
                <a:off x="3848100" y="1501140"/>
                <a:ext cx="238125" cy="371475"/>
              </a:xfrm>
              <a:custGeom>
                <a:avLst/>
                <a:gdLst>
                  <a:gd name="connsiteX0" fmla="*/ 147447 w 238125"/>
                  <a:gd name="connsiteY0" fmla="*/ 157543 h 371475"/>
                  <a:gd name="connsiteX1" fmla="*/ 98870 w 238125"/>
                  <a:gd name="connsiteY1" fmla="*/ 132302 h 371475"/>
                  <a:gd name="connsiteX2" fmla="*/ 89059 w 238125"/>
                  <a:gd name="connsiteY2" fmla="*/ 105823 h 371475"/>
                  <a:gd name="connsiteX3" fmla="*/ 101537 w 238125"/>
                  <a:gd name="connsiteY3" fmla="*/ 81343 h 371475"/>
                  <a:gd name="connsiteX4" fmla="*/ 136398 w 238125"/>
                  <a:gd name="connsiteY4" fmla="*/ 71533 h 371475"/>
                  <a:gd name="connsiteX5" fmla="*/ 177927 w 238125"/>
                  <a:gd name="connsiteY5" fmla="*/ 77914 h 371475"/>
                  <a:gd name="connsiteX6" fmla="*/ 214122 w 238125"/>
                  <a:gd name="connsiteY6" fmla="*/ 94679 h 371475"/>
                  <a:gd name="connsiteX7" fmla="*/ 217456 w 238125"/>
                  <a:gd name="connsiteY7" fmla="*/ 96964 h 371475"/>
                  <a:gd name="connsiteX8" fmla="*/ 217456 w 238125"/>
                  <a:gd name="connsiteY8" fmla="*/ 22193 h 371475"/>
                  <a:gd name="connsiteX9" fmla="*/ 216122 w 238125"/>
                  <a:gd name="connsiteY9" fmla="*/ 21622 h 371475"/>
                  <a:gd name="connsiteX10" fmla="*/ 179356 w 238125"/>
                  <a:gd name="connsiteY10" fmla="*/ 11335 h 371475"/>
                  <a:gd name="connsiteX11" fmla="*/ 138970 w 238125"/>
                  <a:gd name="connsiteY11" fmla="*/ 7144 h 371475"/>
                  <a:gd name="connsiteX12" fmla="*/ 44101 w 238125"/>
                  <a:gd name="connsiteY12" fmla="*/ 36481 h 371475"/>
                  <a:gd name="connsiteX13" fmla="*/ 7144 w 238125"/>
                  <a:gd name="connsiteY13" fmla="*/ 112776 h 371475"/>
                  <a:gd name="connsiteX14" fmla="*/ 15145 w 238125"/>
                  <a:gd name="connsiteY14" fmla="*/ 155448 h 371475"/>
                  <a:gd name="connsiteX15" fmla="*/ 39624 w 238125"/>
                  <a:gd name="connsiteY15" fmla="*/ 187452 h 371475"/>
                  <a:gd name="connsiteX16" fmla="*/ 89440 w 238125"/>
                  <a:gd name="connsiteY16" fmla="*/ 215265 h 371475"/>
                  <a:gd name="connsiteX17" fmla="*/ 130873 w 238125"/>
                  <a:gd name="connsiteY17" fmla="*/ 234601 h 371475"/>
                  <a:gd name="connsiteX18" fmla="*/ 149066 w 238125"/>
                  <a:gd name="connsiteY18" fmla="*/ 249555 h 371475"/>
                  <a:gd name="connsiteX19" fmla="*/ 154114 w 238125"/>
                  <a:gd name="connsiteY19" fmla="*/ 269081 h 371475"/>
                  <a:gd name="connsiteX20" fmla="*/ 101155 w 238125"/>
                  <a:gd name="connsiteY20" fmla="*/ 303467 h 371475"/>
                  <a:gd name="connsiteX21" fmla="*/ 56388 w 238125"/>
                  <a:gd name="connsiteY21" fmla="*/ 295275 h 371475"/>
                  <a:gd name="connsiteX22" fmla="*/ 10573 w 238125"/>
                  <a:gd name="connsiteY22" fmla="*/ 272034 h 371475"/>
                  <a:gd name="connsiteX23" fmla="*/ 7144 w 238125"/>
                  <a:gd name="connsiteY23" fmla="*/ 269558 h 371475"/>
                  <a:gd name="connsiteX24" fmla="*/ 7144 w 238125"/>
                  <a:gd name="connsiteY24" fmla="*/ 348425 h 371475"/>
                  <a:gd name="connsiteX25" fmla="*/ 8382 w 238125"/>
                  <a:gd name="connsiteY25" fmla="*/ 348996 h 371475"/>
                  <a:gd name="connsiteX26" fmla="*/ 51816 w 238125"/>
                  <a:gd name="connsiteY26" fmla="*/ 362426 h 371475"/>
                  <a:gd name="connsiteX27" fmla="*/ 98203 w 238125"/>
                  <a:gd name="connsiteY27" fmla="*/ 367760 h 371475"/>
                  <a:gd name="connsiteX28" fmla="*/ 198406 w 238125"/>
                  <a:gd name="connsiteY28" fmla="*/ 338233 h 371475"/>
                  <a:gd name="connsiteX29" fmla="*/ 235744 w 238125"/>
                  <a:gd name="connsiteY29" fmla="*/ 260128 h 371475"/>
                  <a:gd name="connsiteX30" fmla="*/ 215646 w 238125"/>
                  <a:gd name="connsiteY30" fmla="*/ 201073 h 371475"/>
                  <a:gd name="connsiteX31" fmla="*/ 147447 w 238125"/>
                  <a:gd name="connsiteY31" fmla="*/ 157543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238125" h="371475">
                    <a:moveTo>
                      <a:pt x="147447" y="157543"/>
                    </a:moveTo>
                    <a:cubicBezTo>
                      <a:pt x="121920" y="147257"/>
                      <a:pt x="105632" y="138779"/>
                      <a:pt x="98870" y="132302"/>
                    </a:cubicBezTo>
                    <a:cubicBezTo>
                      <a:pt x="92393" y="126016"/>
                      <a:pt x="89059" y="117062"/>
                      <a:pt x="89059" y="105823"/>
                    </a:cubicBezTo>
                    <a:cubicBezTo>
                      <a:pt x="89059" y="95821"/>
                      <a:pt x="93154" y="87820"/>
                      <a:pt x="101537" y="81343"/>
                    </a:cubicBezTo>
                    <a:cubicBezTo>
                      <a:pt x="109919" y="74771"/>
                      <a:pt x="121634" y="71533"/>
                      <a:pt x="136398" y="71533"/>
                    </a:cubicBezTo>
                    <a:cubicBezTo>
                      <a:pt x="150019" y="71533"/>
                      <a:pt x="164021" y="73724"/>
                      <a:pt x="177927" y="77914"/>
                    </a:cubicBezTo>
                    <a:cubicBezTo>
                      <a:pt x="191834" y="82106"/>
                      <a:pt x="204026" y="87820"/>
                      <a:pt x="214122" y="94679"/>
                    </a:cubicBezTo>
                    <a:lnTo>
                      <a:pt x="217456" y="96964"/>
                    </a:lnTo>
                    <a:lnTo>
                      <a:pt x="217456" y="22193"/>
                    </a:lnTo>
                    <a:lnTo>
                      <a:pt x="216122" y="21622"/>
                    </a:lnTo>
                    <a:cubicBezTo>
                      <a:pt x="206788" y="17621"/>
                      <a:pt x="194405" y="14192"/>
                      <a:pt x="179356" y="11335"/>
                    </a:cubicBezTo>
                    <a:cubicBezTo>
                      <a:pt x="164402" y="8572"/>
                      <a:pt x="150781" y="7144"/>
                      <a:pt x="138970" y="7144"/>
                    </a:cubicBezTo>
                    <a:cubicBezTo>
                      <a:pt x="100394" y="7144"/>
                      <a:pt x="68485" y="17050"/>
                      <a:pt x="44101" y="36481"/>
                    </a:cubicBezTo>
                    <a:cubicBezTo>
                      <a:pt x="19621" y="56007"/>
                      <a:pt x="7144" y="81725"/>
                      <a:pt x="7144" y="112776"/>
                    </a:cubicBezTo>
                    <a:cubicBezTo>
                      <a:pt x="7144" y="128968"/>
                      <a:pt x="9811" y="143256"/>
                      <a:pt x="15145" y="155448"/>
                    </a:cubicBezTo>
                    <a:cubicBezTo>
                      <a:pt x="20479" y="167640"/>
                      <a:pt x="28670" y="178403"/>
                      <a:pt x="39624" y="187452"/>
                    </a:cubicBezTo>
                    <a:cubicBezTo>
                      <a:pt x="50482" y="196406"/>
                      <a:pt x="67246" y="205740"/>
                      <a:pt x="89440" y="215265"/>
                    </a:cubicBezTo>
                    <a:cubicBezTo>
                      <a:pt x="108109" y="222980"/>
                      <a:pt x="122015" y="229457"/>
                      <a:pt x="130873" y="234601"/>
                    </a:cubicBezTo>
                    <a:cubicBezTo>
                      <a:pt x="139541" y="239649"/>
                      <a:pt x="145637" y="244697"/>
                      <a:pt x="149066" y="249555"/>
                    </a:cubicBezTo>
                    <a:cubicBezTo>
                      <a:pt x="152400" y="254317"/>
                      <a:pt x="154114" y="260890"/>
                      <a:pt x="154114" y="269081"/>
                    </a:cubicBezTo>
                    <a:cubicBezTo>
                      <a:pt x="154114" y="292227"/>
                      <a:pt x="136779" y="303467"/>
                      <a:pt x="101155" y="303467"/>
                    </a:cubicBezTo>
                    <a:cubicBezTo>
                      <a:pt x="87916" y="303467"/>
                      <a:pt x="72866" y="300704"/>
                      <a:pt x="56388" y="295275"/>
                    </a:cubicBezTo>
                    <a:cubicBezTo>
                      <a:pt x="39910" y="289846"/>
                      <a:pt x="24479" y="282035"/>
                      <a:pt x="10573" y="272034"/>
                    </a:cubicBezTo>
                    <a:lnTo>
                      <a:pt x="7144" y="269558"/>
                    </a:lnTo>
                    <a:lnTo>
                      <a:pt x="7144" y="348425"/>
                    </a:lnTo>
                    <a:lnTo>
                      <a:pt x="8382" y="348996"/>
                    </a:lnTo>
                    <a:cubicBezTo>
                      <a:pt x="20003" y="354330"/>
                      <a:pt x="34576" y="358902"/>
                      <a:pt x="51816" y="362426"/>
                    </a:cubicBezTo>
                    <a:cubicBezTo>
                      <a:pt x="69056" y="365951"/>
                      <a:pt x="84677" y="367760"/>
                      <a:pt x="98203" y="367760"/>
                    </a:cubicBezTo>
                    <a:cubicBezTo>
                      <a:pt x="140113" y="367760"/>
                      <a:pt x="173831" y="357854"/>
                      <a:pt x="198406" y="338233"/>
                    </a:cubicBezTo>
                    <a:cubicBezTo>
                      <a:pt x="223171" y="318516"/>
                      <a:pt x="235744" y="292227"/>
                      <a:pt x="235744" y="260128"/>
                    </a:cubicBezTo>
                    <a:cubicBezTo>
                      <a:pt x="235744" y="236982"/>
                      <a:pt x="228981" y="217075"/>
                      <a:pt x="215646" y="201073"/>
                    </a:cubicBezTo>
                    <a:cubicBezTo>
                      <a:pt x="202406" y="185071"/>
                      <a:pt x="179451" y="170498"/>
                      <a:pt x="147447" y="157543"/>
                    </a:cubicBezTo>
                    <a:close/>
                  </a:path>
                </a:pathLst>
              </a:custGeom>
              <a:solidFill>
                <a:srgbClr val="737373"/>
              </a:solidFill>
              <a:ln w="9525" cap="flat">
                <a:noFill/>
                <a:prstDash val="solid"/>
                <a:miter/>
              </a:ln>
            </p:spPr>
            <p:txBody>
              <a:bodyPr rtlCol="0" anchor="ctr"/>
              <a:lstStyle/>
              <a:p>
                <a:endParaRPr lang="en-US" sz="1800"/>
              </a:p>
            </p:txBody>
          </p:sp>
          <p:sp>
            <p:nvSpPr>
              <p:cNvPr id="22" name="Freeform: Shape 21">
                <a:extLst>
                  <a:ext uri="{FF2B5EF4-FFF2-40B4-BE49-F238E27FC236}">
                    <a16:creationId xmlns:a16="http://schemas.microsoft.com/office/drawing/2014/main" id="{EE363FE8-5B2E-4D9B-BDC4-1C61BE6F8403}"/>
                  </a:ext>
                </a:extLst>
              </p:cNvPr>
              <p:cNvSpPr/>
              <p:nvPr/>
            </p:nvSpPr>
            <p:spPr>
              <a:xfrm>
                <a:off x="4111847" y="1501140"/>
                <a:ext cx="361950" cy="371475"/>
              </a:xfrm>
              <a:custGeom>
                <a:avLst/>
                <a:gdLst>
                  <a:gd name="connsiteX0" fmla="*/ 189452 w 361950"/>
                  <a:gd name="connsiteY0" fmla="*/ 7144 h 371475"/>
                  <a:gd name="connsiteX1" fmla="*/ 55531 w 361950"/>
                  <a:gd name="connsiteY1" fmla="*/ 56579 h 371475"/>
                  <a:gd name="connsiteX2" fmla="*/ 7144 w 361950"/>
                  <a:gd name="connsiteY2" fmla="*/ 191453 h 371475"/>
                  <a:gd name="connsiteX3" fmla="*/ 54388 w 361950"/>
                  <a:gd name="connsiteY3" fmla="*/ 320135 h 371475"/>
                  <a:gd name="connsiteX4" fmla="*/ 181165 w 361950"/>
                  <a:gd name="connsiteY4" fmla="*/ 367665 h 371475"/>
                  <a:gd name="connsiteX5" fmla="*/ 312420 w 361950"/>
                  <a:gd name="connsiteY5" fmla="*/ 317564 h 371475"/>
                  <a:gd name="connsiteX6" fmla="*/ 360807 w 361950"/>
                  <a:gd name="connsiteY6" fmla="*/ 184023 h 371475"/>
                  <a:gd name="connsiteX7" fmla="*/ 315373 w 361950"/>
                  <a:gd name="connsiteY7" fmla="*/ 54292 h 371475"/>
                  <a:gd name="connsiteX8" fmla="*/ 189452 w 361950"/>
                  <a:gd name="connsiteY8" fmla="*/ 7144 h 371475"/>
                  <a:gd name="connsiteX9" fmla="*/ 253841 w 361950"/>
                  <a:gd name="connsiteY9" fmla="*/ 272034 h 371475"/>
                  <a:gd name="connsiteX10" fmla="*/ 185833 w 361950"/>
                  <a:gd name="connsiteY10" fmla="*/ 300800 h 371475"/>
                  <a:gd name="connsiteX11" fmla="*/ 116110 w 361950"/>
                  <a:gd name="connsiteY11" fmla="*/ 271558 h 371475"/>
                  <a:gd name="connsiteX12" fmla="*/ 91059 w 361950"/>
                  <a:gd name="connsiteY12" fmla="*/ 188881 h 371475"/>
                  <a:gd name="connsiteX13" fmla="*/ 116110 w 361950"/>
                  <a:gd name="connsiteY13" fmla="*/ 104013 h 371475"/>
                  <a:gd name="connsiteX14" fmla="*/ 185166 w 361950"/>
                  <a:gd name="connsiteY14" fmla="*/ 74295 h 371475"/>
                  <a:gd name="connsiteX15" fmla="*/ 252413 w 361950"/>
                  <a:gd name="connsiteY15" fmla="*/ 102775 h 371475"/>
                  <a:gd name="connsiteX16" fmla="*/ 276987 w 361950"/>
                  <a:gd name="connsiteY16" fmla="*/ 186976 h 371475"/>
                  <a:gd name="connsiteX17" fmla="*/ 253841 w 361950"/>
                  <a:gd name="connsiteY17" fmla="*/ 272034 h 371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61950" h="371475">
                    <a:moveTo>
                      <a:pt x="189452" y="7144"/>
                    </a:moveTo>
                    <a:cubicBezTo>
                      <a:pt x="132683" y="7144"/>
                      <a:pt x="87725" y="23813"/>
                      <a:pt x="55531" y="56579"/>
                    </a:cubicBezTo>
                    <a:cubicBezTo>
                      <a:pt x="23431" y="89344"/>
                      <a:pt x="7144" y="134684"/>
                      <a:pt x="7144" y="191453"/>
                    </a:cubicBezTo>
                    <a:cubicBezTo>
                      <a:pt x="7144" y="245269"/>
                      <a:pt x="23050" y="288608"/>
                      <a:pt x="54388" y="320135"/>
                    </a:cubicBezTo>
                    <a:cubicBezTo>
                      <a:pt x="85725" y="351663"/>
                      <a:pt x="128397" y="367665"/>
                      <a:pt x="181165" y="367665"/>
                    </a:cubicBezTo>
                    <a:cubicBezTo>
                      <a:pt x="236125" y="367665"/>
                      <a:pt x="280321" y="350806"/>
                      <a:pt x="312420" y="317564"/>
                    </a:cubicBezTo>
                    <a:cubicBezTo>
                      <a:pt x="344519" y="284321"/>
                      <a:pt x="360807" y="239459"/>
                      <a:pt x="360807" y="184023"/>
                    </a:cubicBezTo>
                    <a:cubicBezTo>
                      <a:pt x="360807" y="129254"/>
                      <a:pt x="345567" y="85630"/>
                      <a:pt x="315373" y="54292"/>
                    </a:cubicBezTo>
                    <a:cubicBezTo>
                      <a:pt x="285274" y="23051"/>
                      <a:pt x="242888" y="7144"/>
                      <a:pt x="189452" y="7144"/>
                    </a:cubicBezTo>
                    <a:close/>
                    <a:moveTo>
                      <a:pt x="253841" y="272034"/>
                    </a:moveTo>
                    <a:cubicBezTo>
                      <a:pt x="238601" y="291084"/>
                      <a:pt x="215741" y="300800"/>
                      <a:pt x="185833" y="300800"/>
                    </a:cubicBezTo>
                    <a:cubicBezTo>
                      <a:pt x="156115" y="300800"/>
                      <a:pt x="132683" y="290989"/>
                      <a:pt x="116110" y="271558"/>
                    </a:cubicBezTo>
                    <a:cubicBezTo>
                      <a:pt x="99536" y="252032"/>
                      <a:pt x="91059" y="224218"/>
                      <a:pt x="91059" y="188881"/>
                    </a:cubicBezTo>
                    <a:cubicBezTo>
                      <a:pt x="91059" y="152400"/>
                      <a:pt x="99441" y="123825"/>
                      <a:pt x="116110" y="104013"/>
                    </a:cubicBezTo>
                    <a:cubicBezTo>
                      <a:pt x="132588" y="84296"/>
                      <a:pt x="155829" y="74295"/>
                      <a:pt x="185166" y="74295"/>
                    </a:cubicBezTo>
                    <a:cubicBezTo>
                      <a:pt x="213550" y="74295"/>
                      <a:pt x="236220" y="83820"/>
                      <a:pt x="252413" y="102775"/>
                    </a:cubicBezTo>
                    <a:cubicBezTo>
                      <a:pt x="268700" y="121730"/>
                      <a:pt x="276987" y="150019"/>
                      <a:pt x="276987" y="186976"/>
                    </a:cubicBezTo>
                    <a:cubicBezTo>
                      <a:pt x="276892" y="224123"/>
                      <a:pt x="269177" y="252793"/>
                      <a:pt x="253841" y="272034"/>
                    </a:cubicBezTo>
                    <a:close/>
                  </a:path>
                </a:pathLst>
              </a:custGeom>
              <a:solidFill>
                <a:srgbClr val="737373"/>
              </a:solidFill>
              <a:ln w="9525" cap="flat">
                <a:noFill/>
                <a:prstDash val="solid"/>
                <a:miter/>
              </a:ln>
            </p:spPr>
            <p:txBody>
              <a:bodyPr rtlCol="0" anchor="ctr"/>
              <a:lstStyle/>
              <a:p>
                <a:endParaRPr lang="en-US" sz="1800"/>
              </a:p>
            </p:txBody>
          </p:sp>
          <p:sp>
            <p:nvSpPr>
              <p:cNvPr id="23" name="Freeform: Shape 22">
                <a:extLst>
                  <a:ext uri="{FF2B5EF4-FFF2-40B4-BE49-F238E27FC236}">
                    <a16:creationId xmlns:a16="http://schemas.microsoft.com/office/drawing/2014/main" id="{A10990C1-2F46-4D22-95DF-E660112FB2A1}"/>
                  </a:ext>
                </a:extLst>
              </p:cNvPr>
              <p:cNvSpPr/>
              <p:nvPr/>
            </p:nvSpPr>
            <p:spPr>
              <a:xfrm>
                <a:off x="4473321" y="1338168"/>
                <a:ext cx="428625" cy="533400"/>
              </a:xfrm>
              <a:custGeom>
                <a:avLst/>
                <a:gdLst>
                  <a:gd name="connsiteX0" fmla="*/ 430720 w 428625"/>
                  <a:gd name="connsiteY0" fmla="*/ 244412 h 533400"/>
                  <a:gd name="connsiteX1" fmla="*/ 430720 w 428625"/>
                  <a:gd name="connsiteY1" fmla="*/ 178403 h 533400"/>
                  <a:gd name="connsiteX2" fmla="*/ 348805 w 428625"/>
                  <a:gd name="connsiteY2" fmla="*/ 178403 h 533400"/>
                  <a:gd name="connsiteX3" fmla="*/ 348805 w 428625"/>
                  <a:gd name="connsiteY3" fmla="*/ 75819 h 533400"/>
                  <a:gd name="connsiteX4" fmla="*/ 346043 w 428625"/>
                  <a:gd name="connsiteY4" fmla="*/ 76676 h 533400"/>
                  <a:gd name="connsiteX5" fmla="*/ 269081 w 428625"/>
                  <a:gd name="connsiteY5" fmla="*/ 100203 h 533400"/>
                  <a:gd name="connsiteX6" fmla="*/ 267557 w 428625"/>
                  <a:gd name="connsiteY6" fmla="*/ 100679 h 533400"/>
                  <a:gd name="connsiteX7" fmla="*/ 267557 w 428625"/>
                  <a:gd name="connsiteY7" fmla="*/ 178403 h 533400"/>
                  <a:gd name="connsiteX8" fmla="*/ 146113 w 428625"/>
                  <a:gd name="connsiteY8" fmla="*/ 178403 h 533400"/>
                  <a:gd name="connsiteX9" fmla="*/ 146113 w 428625"/>
                  <a:gd name="connsiteY9" fmla="*/ 135065 h 533400"/>
                  <a:gd name="connsiteX10" fmla="*/ 159544 w 428625"/>
                  <a:gd name="connsiteY10" fmla="*/ 89154 h 533400"/>
                  <a:gd name="connsiteX11" fmla="*/ 197072 w 428625"/>
                  <a:gd name="connsiteY11" fmla="*/ 73819 h 533400"/>
                  <a:gd name="connsiteX12" fmla="*/ 232696 w 428625"/>
                  <a:gd name="connsiteY12" fmla="*/ 81915 h 533400"/>
                  <a:gd name="connsiteX13" fmla="*/ 235744 w 428625"/>
                  <a:gd name="connsiteY13" fmla="*/ 83249 h 533400"/>
                  <a:gd name="connsiteX14" fmla="*/ 235744 w 428625"/>
                  <a:gd name="connsiteY14" fmla="*/ 13716 h 533400"/>
                  <a:gd name="connsiteX15" fmla="*/ 234315 w 428625"/>
                  <a:gd name="connsiteY15" fmla="*/ 13240 h 533400"/>
                  <a:gd name="connsiteX16" fmla="*/ 188785 w 428625"/>
                  <a:gd name="connsiteY16" fmla="*/ 7144 h 533400"/>
                  <a:gd name="connsiteX17" fmla="*/ 124206 w 428625"/>
                  <a:gd name="connsiteY17" fmla="*/ 22670 h 533400"/>
                  <a:gd name="connsiteX18" fmla="*/ 79915 w 428625"/>
                  <a:gd name="connsiteY18" fmla="*/ 66485 h 533400"/>
                  <a:gd name="connsiteX19" fmla="*/ 64198 w 428625"/>
                  <a:gd name="connsiteY19" fmla="*/ 130683 h 533400"/>
                  <a:gd name="connsiteX20" fmla="*/ 64198 w 428625"/>
                  <a:gd name="connsiteY20" fmla="*/ 178308 h 533400"/>
                  <a:gd name="connsiteX21" fmla="*/ 7144 w 428625"/>
                  <a:gd name="connsiteY21" fmla="*/ 178308 h 533400"/>
                  <a:gd name="connsiteX22" fmla="*/ 7144 w 428625"/>
                  <a:gd name="connsiteY22" fmla="*/ 244316 h 533400"/>
                  <a:gd name="connsiteX23" fmla="*/ 64198 w 428625"/>
                  <a:gd name="connsiteY23" fmla="*/ 244316 h 533400"/>
                  <a:gd name="connsiteX24" fmla="*/ 64198 w 428625"/>
                  <a:gd name="connsiteY24" fmla="*/ 522256 h 533400"/>
                  <a:gd name="connsiteX25" fmla="*/ 146113 w 428625"/>
                  <a:gd name="connsiteY25" fmla="*/ 522256 h 533400"/>
                  <a:gd name="connsiteX26" fmla="*/ 146113 w 428625"/>
                  <a:gd name="connsiteY26" fmla="*/ 244412 h 533400"/>
                  <a:gd name="connsiteX27" fmla="*/ 267557 w 428625"/>
                  <a:gd name="connsiteY27" fmla="*/ 244412 h 533400"/>
                  <a:gd name="connsiteX28" fmla="*/ 267557 w 428625"/>
                  <a:gd name="connsiteY28" fmla="*/ 421100 h 533400"/>
                  <a:gd name="connsiteX29" fmla="*/ 369570 w 428625"/>
                  <a:gd name="connsiteY29" fmla="*/ 530733 h 533400"/>
                  <a:gd name="connsiteX30" fmla="*/ 404336 w 428625"/>
                  <a:gd name="connsiteY30" fmla="*/ 526828 h 533400"/>
                  <a:gd name="connsiteX31" fmla="*/ 429673 w 428625"/>
                  <a:gd name="connsiteY31" fmla="*/ 518827 h 533400"/>
                  <a:gd name="connsiteX32" fmla="*/ 430720 w 428625"/>
                  <a:gd name="connsiteY32" fmla="*/ 518255 h 533400"/>
                  <a:gd name="connsiteX33" fmla="*/ 430720 w 428625"/>
                  <a:gd name="connsiteY33" fmla="*/ 451580 h 533400"/>
                  <a:gd name="connsiteX34" fmla="*/ 427387 w 428625"/>
                  <a:gd name="connsiteY34" fmla="*/ 453771 h 533400"/>
                  <a:gd name="connsiteX35" fmla="*/ 410908 w 428625"/>
                  <a:gd name="connsiteY35" fmla="*/ 460915 h 533400"/>
                  <a:gd name="connsiteX36" fmla="*/ 394716 w 428625"/>
                  <a:gd name="connsiteY36" fmla="*/ 463677 h 533400"/>
                  <a:gd name="connsiteX37" fmla="*/ 359855 w 428625"/>
                  <a:gd name="connsiteY37" fmla="*/ 451009 h 533400"/>
                  <a:gd name="connsiteX38" fmla="*/ 348805 w 428625"/>
                  <a:gd name="connsiteY38" fmla="*/ 406813 h 533400"/>
                  <a:gd name="connsiteX39" fmla="*/ 348805 w 428625"/>
                  <a:gd name="connsiteY39" fmla="*/ 244412 h 533400"/>
                  <a:gd name="connsiteX40" fmla="*/ 430720 w 428625"/>
                  <a:gd name="connsiteY40" fmla="*/ 244412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428625" h="533400">
                    <a:moveTo>
                      <a:pt x="430720" y="244412"/>
                    </a:moveTo>
                    <a:lnTo>
                      <a:pt x="430720" y="178403"/>
                    </a:lnTo>
                    <a:lnTo>
                      <a:pt x="348805" y="178403"/>
                    </a:lnTo>
                    <a:lnTo>
                      <a:pt x="348805" y="75819"/>
                    </a:lnTo>
                    <a:lnTo>
                      <a:pt x="346043" y="76676"/>
                    </a:lnTo>
                    <a:lnTo>
                      <a:pt x="269081" y="100203"/>
                    </a:lnTo>
                    <a:lnTo>
                      <a:pt x="267557" y="100679"/>
                    </a:lnTo>
                    <a:lnTo>
                      <a:pt x="267557" y="178403"/>
                    </a:lnTo>
                    <a:lnTo>
                      <a:pt x="146113" y="178403"/>
                    </a:lnTo>
                    <a:lnTo>
                      <a:pt x="146113" y="135065"/>
                    </a:lnTo>
                    <a:cubicBezTo>
                      <a:pt x="146113" y="114872"/>
                      <a:pt x="150590" y="99441"/>
                      <a:pt x="159544" y="89154"/>
                    </a:cubicBezTo>
                    <a:cubicBezTo>
                      <a:pt x="168402" y="78962"/>
                      <a:pt x="180975" y="73819"/>
                      <a:pt x="197072" y="73819"/>
                    </a:cubicBezTo>
                    <a:cubicBezTo>
                      <a:pt x="208597" y="73819"/>
                      <a:pt x="220599" y="76581"/>
                      <a:pt x="232696" y="81915"/>
                    </a:cubicBezTo>
                    <a:lnTo>
                      <a:pt x="235744" y="83249"/>
                    </a:lnTo>
                    <a:lnTo>
                      <a:pt x="235744" y="13716"/>
                    </a:lnTo>
                    <a:lnTo>
                      <a:pt x="234315" y="13240"/>
                    </a:lnTo>
                    <a:cubicBezTo>
                      <a:pt x="223075" y="9239"/>
                      <a:pt x="207740" y="7144"/>
                      <a:pt x="188785" y="7144"/>
                    </a:cubicBezTo>
                    <a:cubicBezTo>
                      <a:pt x="164878" y="7144"/>
                      <a:pt x="143161" y="12383"/>
                      <a:pt x="124206" y="22670"/>
                    </a:cubicBezTo>
                    <a:cubicBezTo>
                      <a:pt x="105251" y="33052"/>
                      <a:pt x="90297" y="47720"/>
                      <a:pt x="79915" y="66485"/>
                    </a:cubicBezTo>
                    <a:cubicBezTo>
                      <a:pt x="69532" y="85153"/>
                      <a:pt x="64198" y="106775"/>
                      <a:pt x="64198" y="130683"/>
                    </a:cubicBezTo>
                    <a:lnTo>
                      <a:pt x="64198" y="178308"/>
                    </a:lnTo>
                    <a:lnTo>
                      <a:pt x="7144" y="178308"/>
                    </a:lnTo>
                    <a:lnTo>
                      <a:pt x="7144" y="244316"/>
                    </a:lnTo>
                    <a:lnTo>
                      <a:pt x="64198" y="244316"/>
                    </a:lnTo>
                    <a:lnTo>
                      <a:pt x="64198" y="522256"/>
                    </a:lnTo>
                    <a:lnTo>
                      <a:pt x="146113" y="522256"/>
                    </a:lnTo>
                    <a:lnTo>
                      <a:pt x="146113" y="244412"/>
                    </a:lnTo>
                    <a:lnTo>
                      <a:pt x="267557" y="244412"/>
                    </a:lnTo>
                    <a:lnTo>
                      <a:pt x="267557" y="421100"/>
                    </a:lnTo>
                    <a:cubicBezTo>
                      <a:pt x="267557" y="493871"/>
                      <a:pt x="301847" y="530733"/>
                      <a:pt x="369570" y="530733"/>
                    </a:cubicBezTo>
                    <a:cubicBezTo>
                      <a:pt x="380714" y="530733"/>
                      <a:pt x="392430" y="529400"/>
                      <a:pt x="404336" y="526828"/>
                    </a:cubicBezTo>
                    <a:cubicBezTo>
                      <a:pt x="416528" y="524161"/>
                      <a:pt x="424815" y="521589"/>
                      <a:pt x="429673" y="518827"/>
                    </a:cubicBezTo>
                    <a:lnTo>
                      <a:pt x="430720" y="518255"/>
                    </a:lnTo>
                    <a:lnTo>
                      <a:pt x="430720" y="451580"/>
                    </a:lnTo>
                    <a:lnTo>
                      <a:pt x="427387" y="453771"/>
                    </a:lnTo>
                    <a:cubicBezTo>
                      <a:pt x="422910" y="456724"/>
                      <a:pt x="417385" y="459200"/>
                      <a:pt x="410908" y="460915"/>
                    </a:cubicBezTo>
                    <a:cubicBezTo>
                      <a:pt x="404431" y="462725"/>
                      <a:pt x="398907" y="463677"/>
                      <a:pt x="394716" y="463677"/>
                    </a:cubicBezTo>
                    <a:cubicBezTo>
                      <a:pt x="378809" y="463677"/>
                      <a:pt x="367093" y="459391"/>
                      <a:pt x="359855" y="451009"/>
                    </a:cubicBezTo>
                    <a:cubicBezTo>
                      <a:pt x="352520" y="442532"/>
                      <a:pt x="348805" y="427673"/>
                      <a:pt x="348805" y="406813"/>
                    </a:cubicBezTo>
                    <a:lnTo>
                      <a:pt x="348805" y="244412"/>
                    </a:lnTo>
                    <a:lnTo>
                      <a:pt x="430720" y="244412"/>
                    </a:lnTo>
                    <a:close/>
                  </a:path>
                </a:pathLst>
              </a:custGeom>
              <a:solidFill>
                <a:srgbClr val="737373"/>
              </a:solidFill>
              <a:ln w="9525" cap="flat">
                <a:noFill/>
                <a:prstDash val="solid"/>
                <a:miter/>
              </a:ln>
            </p:spPr>
            <p:txBody>
              <a:bodyPr rtlCol="0" anchor="ctr"/>
              <a:lstStyle/>
              <a:p>
                <a:endParaRPr lang="en-US" sz="1800"/>
              </a:p>
            </p:txBody>
          </p:sp>
        </p:grpSp>
        <p:grpSp>
          <p:nvGrpSpPr>
            <p:cNvPr id="10" name="Group 9">
              <a:extLst>
                <a:ext uri="{FF2B5EF4-FFF2-40B4-BE49-F238E27FC236}">
                  <a16:creationId xmlns:a16="http://schemas.microsoft.com/office/drawing/2014/main" id="{D9275021-F611-439D-A61A-DF7298CACFE2}"/>
                </a:ext>
              </a:extLst>
            </p:cNvPr>
            <p:cNvGrpSpPr/>
            <p:nvPr userDrawn="1"/>
          </p:nvGrpSpPr>
          <p:grpSpPr>
            <a:xfrm>
              <a:off x="1145381" y="1213104"/>
              <a:ext cx="810768" cy="810959"/>
              <a:chOff x="1145381" y="1213104"/>
              <a:chExt cx="810768" cy="810959"/>
            </a:xfrm>
          </p:grpSpPr>
          <p:sp>
            <p:nvSpPr>
              <p:cNvPr id="11" name="Freeform: Shape 10">
                <a:extLst>
                  <a:ext uri="{FF2B5EF4-FFF2-40B4-BE49-F238E27FC236}">
                    <a16:creationId xmlns:a16="http://schemas.microsoft.com/office/drawing/2014/main" id="{80971200-92D2-47CE-88BC-6AC76FE9607D}"/>
                  </a:ext>
                </a:extLst>
              </p:cNvPr>
              <p:cNvSpPr/>
              <p:nvPr userDrawn="1"/>
            </p:nvSpPr>
            <p:spPr>
              <a:xfrm>
                <a:off x="1145381"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25022"/>
              </a:solidFill>
              <a:ln w="9525" cap="flat">
                <a:noFill/>
                <a:prstDash val="solid"/>
                <a:miter/>
              </a:ln>
            </p:spPr>
            <p:txBody>
              <a:bodyPr rtlCol="0" anchor="ctr"/>
              <a:lstStyle/>
              <a:p>
                <a:endParaRPr lang="en-US" sz="1800"/>
              </a:p>
            </p:txBody>
          </p:sp>
          <p:sp>
            <p:nvSpPr>
              <p:cNvPr id="12" name="Freeform: Shape 11">
                <a:extLst>
                  <a:ext uri="{FF2B5EF4-FFF2-40B4-BE49-F238E27FC236}">
                    <a16:creationId xmlns:a16="http://schemas.microsoft.com/office/drawing/2014/main" id="{B0E1AFF3-0523-4D1E-8FEC-51D17E600727}"/>
                  </a:ext>
                </a:extLst>
              </p:cNvPr>
              <p:cNvSpPr/>
              <p:nvPr userDrawn="1"/>
            </p:nvSpPr>
            <p:spPr>
              <a:xfrm>
                <a:off x="1565624" y="1213104"/>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7FBA00"/>
              </a:solidFill>
              <a:ln w="9525" cap="flat">
                <a:noFill/>
                <a:prstDash val="solid"/>
                <a:miter/>
              </a:ln>
            </p:spPr>
            <p:txBody>
              <a:bodyPr rtlCol="0" anchor="ctr"/>
              <a:lstStyle/>
              <a:p>
                <a:endParaRPr lang="en-US" sz="1800"/>
              </a:p>
            </p:txBody>
          </p:sp>
          <p:sp>
            <p:nvSpPr>
              <p:cNvPr id="13" name="Freeform: Shape 12">
                <a:extLst>
                  <a:ext uri="{FF2B5EF4-FFF2-40B4-BE49-F238E27FC236}">
                    <a16:creationId xmlns:a16="http://schemas.microsoft.com/office/drawing/2014/main" id="{5DBD26F6-3215-4807-AA1E-42DDCFB9B308}"/>
                  </a:ext>
                </a:extLst>
              </p:cNvPr>
              <p:cNvSpPr/>
              <p:nvPr userDrawn="1"/>
            </p:nvSpPr>
            <p:spPr>
              <a:xfrm>
                <a:off x="1145381"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00A4EF"/>
              </a:solidFill>
              <a:ln w="9525" cap="flat">
                <a:noFill/>
                <a:prstDash val="solid"/>
                <a:miter/>
              </a:ln>
            </p:spPr>
            <p:txBody>
              <a:bodyPr rtlCol="0" anchor="ctr"/>
              <a:lstStyle/>
              <a:p>
                <a:endParaRPr lang="en-US" sz="1800"/>
              </a:p>
            </p:txBody>
          </p:sp>
          <p:sp>
            <p:nvSpPr>
              <p:cNvPr id="14" name="Freeform: Shape 13">
                <a:extLst>
                  <a:ext uri="{FF2B5EF4-FFF2-40B4-BE49-F238E27FC236}">
                    <a16:creationId xmlns:a16="http://schemas.microsoft.com/office/drawing/2014/main" id="{C8F15D07-4D60-4921-86EC-E8EFB526D697}"/>
                  </a:ext>
                </a:extLst>
              </p:cNvPr>
              <p:cNvSpPr/>
              <p:nvPr userDrawn="1"/>
            </p:nvSpPr>
            <p:spPr>
              <a:xfrm>
                <a:off x="1565624" y="1633538"/>
                <a:ext cx="390525" cy="390525"/>
              </a:xfrm>
              <a:custGeom>
                <a:avLst/>
                <a:gdLst>
                  <a:gd name="connsiteX0" fmla="*/ 7144 w 390525"/>
                  <a:gd name="connsiteY0" fmla="*/ 7144 h 390525"/>
                  <a:gd name="connsiteX1" fmla="*/ 387763 w 390525"/>
                  <a:gd name="connsiteY1" fmla="*/ 7144 h 390525"/>
                  <a:gd name="connsiteX2" fmla="*/ 387763 w 390525"/>
                  <a:gd name="connsiteY2" fmla="*/ 387763 h 390525"/>
                  <a:gd name="connsiteX3" fmla="*/ 7144 w 390525"/>
                  <a:gd name="connsiteY3" fmla="*/ 387763 h 390525"/>
                </a:gdLst>
                <a:ahLst/>
                <a:cxnLst>
                  <a:cxn ang="0">
                    <a:pos x="connsiteX0" y="connsiteY0"/>
                  </a:cxn>
                  <a:cxn ang="0">
                    <a:pos x="connsiteX1" y="connsiteY1"/>
                  </a:cxn>
                  <a:cxn ang="0">
                    <a:pos x="connsiteX2" y="connsiteY2"/>
                  </a:cxn>
                  <a:cxn ang="0">
                    <a:pos x="connsiteX3" y="connsiteY3"/>
                  </a:cxn>
                </a:cxnLst>
                <a:rect l="l" t="t" r="r" b="b"/>
                <a:pathLst>
                  <a:path w="390525" h="390525">
                    <a:moveTo>
                      <a:pt x="7144" y="7144"/>
                    </a:moveTo>
                    <a:lnTo>
                      <a:pt x="387763" y="7144"/>
                    </a:lnTo>
                    <a:lnTo>
                      <a:pt x="387763" y="387763"/>
                    </a:lnTo>
                    <a:lnTo>
                      <a:pt x="7144" y="387763"/>
                    </a:lnTo>
                    <a:close/>
                  </a:path>
                </a:pathLst>
              </a:custGeom>
              <a:solidFill>
                <a:srgbClr val="FFB900"/>
              </a:solidFill>
              <a:ln w="9525" cap="flat">
                <a:noFill/>
                <a:prstDash val="solid"/>
                <a:miter/>
              </a:ln>
            </p:spPr>
            <p:txBody>
              <a:bodyPr rtlCol="0" anchor="ctr"/>
              <a:lstStyle/>
              <a:p>
                <a:endParaRPr lang="en-US" sz="1800"/>
              </a:p>
            </p:txBody>
          </p:sp>
        </p:grpSp>
      </p:grpSp>
    </p:spTree>
    <p:custDataLst>
      <p:tags r:id="rId1"/>
    </p:custDataLst>
    <p:extLst>
      <p:ext uri="{BB962C8B-B14F-4D97-AF65-F5344CB8AC3E}">
        <p14:creationId xmlns:p14="http://schemas.microsoft.com/office/powerpoint/2010/main" val="398902596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69"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69"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34177122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1" y="1"/>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4" y="557852"/>
            <a:ext cx="4196636" cy="341075"/>
          </a:xfrm>
          <a:prstGeom prst="rect">
            <a:avLst/>
          </a:prstGeom>
        </p:spPr>
      </p:pic>
    </p:spTree>
    <p:custDataLst>
      <p:tags r:id="rId1"/>
    </p:custDataLst>
    <p:extLst>
      <p:ext uri="{BB962C8B-B14F-4D97-AF65-F5344CB8AC3E}">
        <p14:creationId xmlns:p14="http://schemas.microsoft.com/office/powerpoint/2010/main" val="24444979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spTree>
    <p:custDataLst>
      <p:tags r:id="rId1"/>
    </p:custDataLst>
    <p:extLst>
      <p:ext uri="{BB962C8B-B14F-4D97-AF65-F5344CB8AC3E}">
        <p14:creationId xmlns:p14="http://schemas.microsoft.com/office/powerpoint/2010/main" val="191015919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6345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3749490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1"/>
            <a:ext cx="6970638" cy="6857999"/>
          </a:xfrm>
          <a:prstGeom prst="rect">
            <a:avLst/>
          </a:prstGeom>
          <a:noFill/>
        </p:spPr>
      </p:pic>
    </p:spTree>
    <p:custDataLst>
      <p:tags r:id="rId1"/>
    </p:custDataLst>
    <p:extLst>
      <p:ext uri="{BB962C8B-B14F-4D97-AF65-F5344CB8AC3E}">
        <p14:creationId xmlns:p14="http://schemas.microsoft.com/office/powerpoint/2010/main" val="18615554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6"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1" y="-16402"/>
            <a:ext cx="6972379" cy="6874403"/>
          </a:xfrm>
          <a:prstGeom prst="rect">
            <a:avLst/>
          </a:prstGeom>
        </p:spPr>
      </p:pic>
    </p:spTree>
    <p:custDataLst>
      <p:tags r:id="rId1"/>
    </p:custDataLst>
    <p:extLst>
      <p:ext uri="{BB962C8B-B14F-4D97-AF65-F5344CB8AC3E}">
        <p14:creationId xmlns:p14="http://schemas.microsoft.com/office/powerpoint/2010/main" val="1231478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1_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97827731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1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566769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1_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6867416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471928424"/>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568119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32189344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8044249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00859839"/>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89179489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788948687"/>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8770270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6623196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96692209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1743264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415540656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6704486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5905186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26374791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7792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52029908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00485481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lumMod val="85000"/>
                  </a:schemeClr>
                </a:solidFill>
                <a:cs typeface="Segoe UI" pitchFamily="34" charset="0"/>
              </a:rPr>
              <a:t>© Copyright Microsoft Corporation. All rights reserved. </a:t>
            </a:r>
          </a:p>
        </p:txBody>
      </p:sp>
    </p:spTree>
    <p:custDataLst>
      <p:tags r:id="rId1"/>
    </p:custDataLst>
    <p:extLst>
      <p:ext uri="{BB962C8B-B14F-4D97-AF65-F5344CB8AC3E}">
        <p14:creationId xmlns:p14="http://schemas.microsoft.com/office/powerpoint/2010/main" val="1353423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2" y="1"/>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302301230"/>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9320149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4291353672"/>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48755649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9"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grpSp>
    </p:spTree>
    <p:custDataLst>
      <p:tags r:id="rId1"/>
    </p:custDataLst>
    <p:extLst>
      <p:ext uri="{BB962C8B-B14F-4D97-AF65-F5344CB8AC3E}">
        <p14:creationId xmlns:p14="http://schemas.microsoft.com/office/powerpoint/2010/main" val="2698157164"/>
      </p:ext>
    </p:extLst>
  </p:cSld>
  <p:clrMapOvr>
    <a:masterClrMapping/>
  </p:clrMapOvr>
  <p:transition>
    <p:fade/>
  </p:transition>
  <p:extLst>
    <p:ext uri="{DCECCB84-F9BA-43D5-87BE-67443E8EF086}">
      <p15:sldGuideLst xmlns:p15="http://schemas.microsoft.com/office/powerpoint/2012/main"/>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32007263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248259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529334070"/>
      </p:ext>
    </p:extLst>
  </p:cSld>
  <p:clrMapOvr>
    <a:masterClrMapping/>
  </p:clrMapOvr>
  <p:transition>
    <p:fade/>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3"/>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6166098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70"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70"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697328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0" y="0"/>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9"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3" y="557851"/>
            <a:ext cx="4196636" cy="341075"/>
          </a:xfrm>
          <a:prstGeom prst="rect">
            <a:avLst/>
          </a:prstGeom>
        </p:spPr>
      </p:pic>
    </p:spTree>
    <p:custDataLst>
      <p:tags r:id="rId1"/>
    </p:custDataLst>
    <p:extLst>
      <p:ext uri="{BB962C8B-B14F-4D97-AF65-F5344CB8AC3E}">
        <p14:creationId xmlns:p14="http://schemas.microsoft.com/office/powerpoint/2010/main" val="88176661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9603713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9"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35762982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0"/>
            <a:ext cx="6970638" cy="6857999"/>
          </a:xfrm>
          <a:prstGeom prst="rect">
            <a:avLst/>
          </a:prstGeom>
          <a:noFill/>
        </p:spPr>
      </p:pic>
    </p:spTree>
    <p:custDataLst>
      <p:tags r:id="rId1"/>
    </p:custDataLst>
    <p:extLst>
      <p:ext uri="{BB962C8B-B14F-4D97-AF65-F5344CB8AC3E}">
        <p14:creationId xmlns:p14="http://schemas.microsoft.com/office/powerpoint/2010/main" val="213312070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1"/>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5"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0" y="-16403"/>
            <a:ext cx="6972379" cy="6874403"/>
          </a:xfrm>
          <a:prstGeom prst="rect">
            <a:avLst/>
          </a:prstGeom>
        </p:spPr>
      </p:pic>
    </p:spTree>
    <p:custDataLst>
      <p:tags r:id="rId1"/>
    </p:custDataLst>
    <p:extLst>
      <p:ext uri="{BB962C8B-B14F-4D97-AF65-F5344CB8AC3E}">
        <p14:creationId xmlns:p14="http://schemas.microsoft.com/office/powerpoint/2010/main" val="151680364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56" indent="0">
              <a:buNone/>
              <a:defRPr/>
            </a:lvl2pPr>
            <a:lvl3pPr marL="457112" indent="0">
              <a:buNone/>
              <a:defRPr/>
            </a:lvl3pPr>
            <a:lvl4pPr marL="685668" indent="0">
              <a:buNone/>
              <a:defRPr/>
            </a:lvl4pPr>
            <a:lvl5pPr marL="914225"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58687052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195723354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mj-lt"/>
                <a:cs typeface="Segoe UI Semilight" panose="020B04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63791562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586300"/>
          </a:xfrm>
        </p:spPr>
        <p:txBody>
          <a:bodyPr wrap="square">
            <a:spAutoFit/>
          </a:bodyPr>
          <a:lstStyle>
            <a:lvl1pPr marL="231730" indent="-231730">
              <a:spcBef>
                <a:spcPts val="1223"/>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956" indent="-171417">
              <a:buFont typeface="Wingdings" panose="05000000000000000000" pitchFamily="2" charset="2"/>
              <a:buChar char=""/>
              <a:defRPr sz="1961" b="0"/>
            </a:lvl2pPr>
            <a:lvl3pPr marL="639640" indent="-188876">
              <a:buFont typeface="Wingdings" panose="05000000000000000000" pitchFamily="2" charset="2"/>
              <a:buChar char=""/>
              <a:tabLst/>
              <a:defRPr sz="1568" b="0"/>
            </a:lvl3pPr>
            <a:lvl4pPr marL="828516" indent="-176180">
              <a:buFont typeface="Wingdings" panose="05000000000000000000" pitchFamily="2" charset="2"/>
              <a:buChar char=""/>
              <a:defRPr sz="1372" b="0"/>
            </a:lvl4pPr>
            <a:lvl5pPr marL="1023741" indent="-169830">
              <a:buFont typeface="Wingdings" panose="05000000000000000000" pitchFamily="2" charset="2"/>
              <a:buChar char=""/>
              <a:tabLst/>
              <a:defRPr sz="1372"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42681733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1804779918"/>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25778896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201314286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1" y="2025651"/>
            <a:ext cx="4161981" cy="1107996"/>
          </a:xfrm>
        </p:spPr>
        <p:txBody>
          <a:bodyPr wrap="square" rIns="0" anchor="b">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838015179"/>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6" y="2875002"/>
            <a:ext cx="4161981" cy="1107996"/>
          </a:xfrm>
        </p:spPr>
        <p:txBody>
          <a:bodyPr wrap="square" rIns="0" anchor="ctr" anchorCtr="0">
            <a:spAutoFit/>
          </a:bodyPr>
          <a:lstStyle>
            <a:lvl1pPr>
              <a:lnSpc>
                <a:spcPct val="100000"/>
              </a:lnSpc>
              <a:defRPr sz="3529"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277111172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1"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931773471"/>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3762429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13324970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4531585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7911013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0" y="0"/>
            <a:ext cx="6858000" cy="6858000"/>
          </a:xfrm>
          <a:prstGeom prst="rect">
            <a:avLst/>
          </a:prstGeom>
        </p:spPr>
      </p:pic>
    </p:spTree>
    <p:extLst>
      <p:ext uri="{BB962C8B-B14F-4D97-AF65-F5344CB8AC3E}">
        <p14:creationId xmlns:p14="http://schemas.microsoft.com/office/powerpoint/2010/main" val="160543543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userDrawn="1">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188014183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rgbClr val="523485"/>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dirty="0"/>
              <a:t>Section title</a:t>
            </a:r>
          </a:p>
        </p:txBody>
      </p:sp>
    </p:spTree>
    <p:custDataLst>
      <p:tags r:id="rId1"/>
    </p:custDataLst>
    <p:extLst>
      <p:ext uri="{BB962C8B-B14F-4D97-AF65-F5344CB8AC3E}">
        <p14:creationId xmlns:p14="http://schemas.microsoft.com/office/powerpoint/2010/main" val="220473326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08275117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00717672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563" rtl="0" eaLnBrk="1" latinLnBrk="0" hangingPunct="1">
              <a:lnSpc>
                <a:spcPct val="90000"/>
              </a:lnSpc>
              <a:spcBef>
                <a:spcPct val="0"/>
              </a:spcBef>
              <a:buNone/>
              <a:defRPr lang="en-US" sz="3529"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1691189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96865744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4924490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9"/>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86"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95"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40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795"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4650206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1" y="0"/>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2" y="0"/>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4243157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1" y="0"/>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85" tIns="143428" rIns="179285" bIns="143428" numCol="1" spcCol="0" rtlCol="0" fromWordArt="0" anchor="t" anchorCtr="0" forceAA="0" compatLnSpc="1">
            <a:prstTxWarp prst="textNoShape">
              <a:avLst/>
            </a:prstTxWarp>
            <a:noAutofit/>
          </a:bodyPr>
          <a:lstStyle/>
          <a:p>
            <a:pPr algn="l" defTabSz="914102"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481893038"/>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3852304131"/>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52313796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285258618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8"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9"/>
            </a:p>
          </p:txBody>
        </p:sp>
      </p:grpSp>
    </p:spTree>
    <p:custDataLst>
      <p:tags r:id="rId1"/>
    </p:custDataLst>
    <p:extLst>
      <p:ext uri="{BB962C8B-B14F-4D97-AF65-F5344CB8AC3E}">
        <p14:creationId xmlns:p14="http://schemas.microsoft.com/office/powerpoint/2010/main" val="3617740026"/>
      </p:ext>
    </p:extLst>
  </p:cSld>
  <p:clrMapOvr>
    <a:masterClrMapping/>
  </p:clrMapOvr>
  <p:transition>
    <p:fade/>
  </p:transition>
  <p:extLst>
    <p:ext uri="{DCECCB84-F9BA-43D5-87BE-67443E8EF086}">
      <p15:sldGuideLst xmlns:p15="http://schemas.microsoft.com/office/powerpoint/2012/main"/>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FDA06-94B2-4E97-87F5-A3DEF86C934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28E9BA-2E15-49A1-A00E-82CEC865392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CE79B1D-298E-44BC-BD25-18FF274BC337}"/>
              </a:ext>
            </a:extLst>
          </p:cNvPr>
          <p:cNvSpPr>
            <a:spLocks noGrp="1"/>
          </p:cNvSpPr>
          <p:nvPr>
            <p:ph type="dt" sz="half" idx="10"/>
          </p:nvPr>
        </p:nvSpPr>
        <p:spPr/>
        <p:txBody>
          <a:bodyPr/>
          <a:lstStyle/>
          <a:p>
            <a:fld id="{EAF4FEFF-DC5D-4992-BC2E-0DEC3632ED76}" type="datetimeFigureOut">
              <a:rPr lang="en-US" smtClean="0"/>
              <a:t>11/4/2020</a:t>
            </a:fld>
            <a:endParaRPr lang="en-US"/>
          </a:p>
        </p:txBody>
      </p:sp>
      <p:sp>
        <p:nvSpPr>
          <p:cNvPr id="5" name="Footer Placeholder 4">
            <a:extLst>
              <a:ext uri="{FF2B5EF4-FFF2-40B4-BE49-F238E27FC236}">
                <a16:creationId xmlns:a16="http://schemas.microsoft.com/office/drawing/2014/main" id="{9F471C79-369B-4BAC-854F-88EA21CE4E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B362D2-AF73-419D-8A9B-3EBC55AA8923}"/>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194740701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31CA9-66BA-45D9-9C2D-B6108EF75DEA}"/>
              </a:ext>
            </a:extLst>
          </p:cNvPr>
          <p:cNvSpPr>
            <a:spLocks noGrp="1"/>
          </p:cNvSpPr>
          <p:nvPr>
            <p:ph type="title"/>
          </p:nvPr>
        </p:nvSpPr>
        <p:spPr>
          <a:xfrm>
            <a:off x="831850" y="3639188"/>
            <a:ext cx="10515600" cy="923288"/>
          </a:xfrm>
        </p:spPr>
        <p:txBody>
          <a:bodyPr anchor="b"/>
          <a:lstStyle>
            <a:lvl1pPr>
              <a:defRPr sz="5998"/>
            </a:lvl1pPr>
          </a:lstStyle>
          <a:p>
            <a:r>
              <a:rPr lang="en-US"/>
              <a:t>Click to edit Master title style</a:t>
            </a:r>
          </a:p>
        </p:txBody>
      </p:sp>
      <p:sp>
        <p:nvSpPr>
          <p:cNvPr id="3" name="Text Placeholder 2">
            <a:extLst>
              <a:ext uri="{FF2B5EF4-FFF2-40B4-BE49-F238E27FC236}">
                <a16:creationId xmlns:a16="http://schemas.microsoft.com/office/drawing/2014/main" id="{6142C237-A20B-414B-A7F0-CCCE9C5B417D}"/>
              </a:ext>
            </a:extLst>
          </p:cNvPr>
          <p:cNvSpPr>
            <a:spLocks noGrp="1"/>
          </p:cNvSpPr>
          <p:nvPr>
            <p:ph type="body" idx="1"/>
          </p:nvPr>
        </p:nvSpPr>
        <p:spPr>
          <a:xfrm>
            <a:off x="831850" y="4589464"/>
            <a:ext cx="10515600" cy="369353"/>
          </a:xfrm>
        </p:spPr>
        <p:txBody>
          <a:bodyPr/>
          <a:lstStyle>
            <a:lvl1pPr marL="0" indent="0">
              <a:buNone/>
              <a:defRPr sz="2400">
                <a:solidFill>
                  <a:schemeClr val="tx1">
                    <a:tint val="75000"/>
                  </a:schemeClr>
                </a:solidFill>
              </a:defRPr>
            </a:lvl1pPr>
            <a:lvl2pPr marL="457112" indent="0">
              <a:buNone/>
              <a:defRPr sz="2000">
                <a:solidFill>
                  <a:schemeClr val="tx1">
                    <a:tint val="75000"/>
                  </a:schemeClr>
                </a:solidFill>
              </a:defRPr>
            </a:lvl2pPr>
            <a:lvl3pPr marL="914225" indent="0">
              <a:buNone/>
              <a:defRPr sz="1800">
                <a:solidFill>
                  <a:schemeClr val="tx1">
                    <a:tint val="75000"/>
                  </a:schemeClr>
                </a:solidFill>
              </a:defRPr>
            </a:lvl3pPr>
            <a:lvl4pPr marL="1371337" indent="0">
              <a:buNone/>
              <a:defRPr sz="1600">
                <a:solidFill>
                  <a:schemeClr val="tx1">
                    <a:tint val="75000"/>
                  </a:schemeClr>
                </a:solidFill>
              </a:defRPr>
            </a:lvl4pPr>
            <a:lvl5pPr marL="1828449" indent="0">
              <a:buNone/>
              <a:defRPr sz="1600">
                <a:solidFill>
                  <a:schemeClr val="tx1">
                    <a:tint val="75000"/>
                  </a:schemeClr>
                </a:solidFill>
              </a:defRPr>
            </a:lvl5pPr>
            <a:lvl6pPr marL="2285561" indent="0">
              <a:buNone/>
              <a:defRPr sz="1600">
                <a:solidFill>
                  <a:schemeClr val="tx1">
                    <a:tint val="75000"/>
                  </a:schemeClr>
                </a:solidFill>
              </a:defRPr>
            </a:lvl6pPr>
            <a:lvl7pPr marL="2742674" indent="0">
              <a:buNone/>
              <a:defRPr sz="1600">
                <a:solidFill>
                  <a:schemeClr val="tx1">
                    <a:tint val="75000"/>
                  </a:schemeClr>
                </a:solidFill>
              </a:defRPr>
            </a:lvl7pPr>
            <a:lvl8pPr marL="3199785" indent="0">
              <a:buNone/>
              <a:defRPr sz="1600">
                <a:solidFill>
                  <a:schemeClr val="tx1">
                    <a:tint val="75000"/>
                  </a:schemeClr>
                </a:solidFill>
              </a:defRPr>
            </a:lvl8pPr>
            <a:lvl9pPr marL="3656897"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518704-490F-4470-9F02-ED345BEBE145}"/>
              </a:ext>
            </a:extLst>
          </p:cNvPr>
          <p:cNvSpPr>
            <a:spLocks noGrp="1"/>
          </p:cNvSpPr>
          <p:nvPr>
            <p:ph type="dt" sz="half" idx="10"/>
          </p:nvPr>
        </p:nvSpPr>
        <p:spPr/>
        <p:txBody>
          <a:bodyPr/>
          <a:lstStyle/>
          <a:p>
            <a:fld id="{EAF4FEFF-DC5D-4992-BC2E-0DEC3632ED76}" type="datetimeFigureOut">
              <a:rPr lang="en-US" smtClean="0"/>
              <a:t>11/4/2020</a:t>
            </a:fld>
            <a:endParaRPr lang="en-US"/>
          </a:p>
        </p:txBody>
      </p:sp>
      <p:sp>
        <p:nvSpPr>
          <p:cNvPr id="5" name="Footer Placeholder 4">
            <a:extLst>
              <a:ext uri="{FF2B5EF4-FFF2-40B4-BE49-F238E27FC236}">
                <a16:creationId xmlns:a16="http://schemas.microsoft.com/office/drawing/2014/main" id="{BDAE9FB4-BC78-461A-93AF-0713349282C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21B7BB-6FC7-4B62-97B7-7A83DFEDF050}"/>
              </a:ext>
            </a:extLst>
          </p:cNvPr>
          <p:cNvSpPr>
            <a:spLocks noGrp="1"/>
          </p:cNvSpPr>
          <p:nvPr>
            <p:ph type="sldNum" sz="quarter" idx="12"/>
          </p:nvPr>
        </p:nvSpPr>
        <p:spPr/>
        <p:txBody>
          <a:bodyPr/>
          <a:lstStyle/>
          <a:p>
            <a:fld id="{018FE86E-020F-49F5-943D-5DC8630FBB75}" type="slidenum">
              <a:rPr lang="en-US" smtClean="0"/>
              <a:t>‹#›</a:t>
            </a:fld>
            <a:endParaRPr lang="en-US"/>
          </a:p>
        </p:txBody>
      </p:sp>
    </p:spTree>
    <p:extLst>
      <p:ext uri="{BB962C8B-B14F-4D97-AF65-F5344CB8AC3E}">
        <p14:creationId xmlns:p14="http://schemas.microsoft.com/office/powerpoint/2010/main" val="60798739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Title Slide 1 ">
    <p:bg>
      <p:bgRef idx="1001">
        <a:schemeClr val="bg1"/>
      </p:bgRef>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5545EB-71E1-401B-B531-F6016DD932B0}"/>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12" name="Rectangle 11">
            <a:extLst>
              <a:ext uri="{FF2B5EF4-FFF2-40B4-BE49-F238E27FC236}">
                <a16:creationId xmlns:a16="http://schemas.microsoft.com/office/drawing/2014/main" id="{C81ED2A3-3EAF-45F7-82D9-1EE8A771A339}"/>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15549997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D496A6A-2945-49C0-877F-A9696F5101CB}"/>
              </a:ext>
            </a:extLst>
          </p:cNvPr>
          <p:cNvPicPr>
            <a:picLocks noChangeAspect="1"/>
          </p:cNvPicPr>
          <p:nvPr userDrawn="1"/>
        </p:nvPicPr>
        <p:blipFill rotWithShape="1">
          <a:blip r:embed="rId3"/>
          <a:srcRect t="4539" b="15358"/>
          <a:stretch/>
        </p:blipFill>
        <p:spPr>
          <a:xfrm>
            <a:off x="0" y="-16402"/>
            <a:ext cx="12192000" cy="6874403"/>
          </a:xfrm>
          <a:prstGeom prst="rect">
            <a:avLst/>
          </a:prstGeom>
        </p:spPr>
      </p:pic>
      <p:sp>
        <p:nvSpPr>
          <p:cNvPr id="4" name="Rectangle 3">
            <a:extLst>
              <a:ext uri="{FF2B5EF4-FFF2-40B4-BE49-F238E27FC236}">
                <a16:creationId xmlns:a16="http://schemas.microsoft.com/office/drawing/2014/main" id="{F8D12334-C290-4019-B6DD-C317540AACB1}"/>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6" name="Picture 5">
            <a:extLst>
              <a:ext uri="{FF2B5EF4-FFF2-40B4-BE49-F238E27FC236}">
                <a16:creationId xmlns:a16="http://schemas.microsoft.com/office/drawing/2014/main" id="{64BFAE75-5E4B-493A-A03F-8A49A6953897}"/>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13337753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Title Slide 3">
    <p:bg>
      <p:bgRef idx="1001">
        <a:schemeClr val="bg1"/>
      </p:bgRef>
    </p:bg>
    <p:spTree>
      <p:nvGrpSpPr>
        <p:cNvPr id="1" name=""/>
        <p:cNvGrpSpPr/>
        <p:nvPr/>
      </p:nvGrpSpPr>
      <p:grpSpPr>
        <a:xfrm>
          <a:off x="0" y="0"/>
          <a:ext cx="0" cy="0"/>
          <a:chOff x="0" y="0"/>
          <a:chExt cx="0" cy="0"/>
        </a:xfrm>
      </p:grpSpPr>
      <p:pic>
        <p:nvPicPr>
          <p:cNvPr id="27" name="Picture 26">
            <a:extLst>
              <a:ext uri="{FF2B5EF4-FFF2-40B4-BE49-F238E27FC236}">
                <a16:creationId xmlns:a16="http://schemas.microsoft.com/office/drawing/2014/main" id="{13CDEEC8-BFE4-4E34-8902-D67BBAF79097}"/>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29569" y="0"/>
            <a:ext cx="12199781" cy="6858000"/>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29569" y="0"/>
            <a:ext cx="7590041" cy="6858000"/>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4" name="Picture 3">
            <a:extLst>
              <a:ext uri="{FF2B5EF4-FFF2-40B4-BE49-F238E27FC236}">
                <a16:creationId xmlns:a16="http://schemas.microsoft.com/office/drawing/2014/main" id="{3818D161-E057-4198-A2E8-D2C4BDF05499}"/>
              </a:ext>
            </a:extLst>
          </p:cNvPr>
          <p:cNvPicPr>
            <a:picLocks noChangeAspect="1"/>
          </p:cNvPicPr>
          <p:nvPr userDrawn="1"/>
        </p:nvPicPr>
        <p:blipFill>
          <a:blip r:embed="rId4"/>
          <a:stretch>
            <a:fillRect/>
          </a:stretch>
        </p:blipFill>
        <p:spPr>
          <a:xfrm>
            <a:off x="536021" y="557853"/>
            <a:ext cx="4215342" cy="342596"/>
          </a:xfrm>
          <a:prstGeom prst="rect">
            <a:avLst/>
          </a:prstGeom>
        </p:spPr>
      </p:pic>
    </p:spTree>
    <p:custDataLst>
      <p:tags r:id="rId1"/>
    </p:custDataLst>
    <p:extLst>
      <p:ext uri="{BB962C8B-B14F-4D97-AF65-F5344CB8AC3E}">
        <p14:creationId xmlns:p14="http://schemas.microsoft.com/office/powerpoint/2010/main" val="11742459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Title Slide 4">
    <p:bg>
      <p:bgRef idx="1001">
        <a:schemeClr val="bg1"/>
      </p:bgRef>
    </p:bg>
    <p:spTree>
      <p:nvGrpSpPr>
        <p:cNvPr id="1" name=""/>
        <p:cNvGrpSpPr/>
        <p:nvPr/>
      </p:nvGrpSpPr>
      <p:grpSpPr>
        <a:xfrm>
          <a:off x="0" y="0"/>
          <a:ext cx="0" cy="0"/>
          <a:chOff x="0" y="0"/>
          <a:chExt cx="0" cy="0"/>
        </a:xfrm>
      </p:grpSpPr>
      <p:pic>
        <p:nvPicPr>
          <p:cNvPr id="13" name="Picture 12" descr="A picture containing wall, sky&#10;&#10;Description automatically generated">
            <a:extLst>
              <a:ext uri="{FF2B5EF4-FFF2-40B4-BE49-F238E27FC236}">
                <a16:creationId xmlns:a16="http://schemas.microsoft.com/office/drawing/2014/main" id="{727A6542-FA47-4C99-9B0D-5D0D03140F19}"/>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1"/>
            <a:ext cx="12192000" cy="6858001"/>
          </a:xfrm>
          <a:prstGeom prst="rect">
            <a:avLst/>
          </a:prstGeom>
        </p:spPr>
      </p:pic>
      <p:sp>
        <p:nvSpPr>
          <p:cNvPr id="10" name="Rectangle 9">
            <a:extLst>
              <a:ext uri="{FF2B5EF4-FFF2-40B4-BE49-F238E27FC236}">
                <a16:creationId xmlns:a16="http://schemas.microsoft.com/office/drawing/2014/main" id="{CE79D1A1-B684-45E5-AE16-5134A1F80FAF}"/>
              </a:ext>
            </a:extLst>
          </p:cNvPr>
          <p:cNvSpPr/>
          <p:nvPr userDrawn="1"/>
        </p:nvSpPr>
        <p:spPr bwMode="auto">
          <a:xfrm>
            <a:off x="1" y="1"/>
            <a:ext cx="7590041" cy="6857999"/>
          </a:xfrm>
          <a:prstGeom prst="rect">
            <a:avLst/>
          </a:prstGeom>
          <a:gradFill flip="none" rotWithShape="1">
            <a:gsLst>
              <a:gs pos="0">
                <a:schemeClr val="accent1">
                  <a:lumMod val="5000"/>
                  <a:lumOff val="95000"/>
                  <a:alpha val="0"/>
                </a:schemeClr>
              </a:gs>
              <a:gs pos="100000">
                <a:schemeClr val="bg1">
                  <a:alpha val="70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a:xfrm>
            <a:off x="584200" y="2425780"/>
            <a:ext cx="5083629" cy="1107996"/>
          </a:xfrm>
          <a:noFill/>
        </p:spPr>
        <p:txBody>
          <a:bodyPr wrap="square" lIns="0" tIns="0" rIns="0" bIns="0" anchor="b" anchorCtr="0">
            <a:spAutoFit/>
          </a:bodyPr>
          <a:lstStyle>
            <a:lvl1pPr>
              <a:defRPr sz="3528" spc="-50" baseline="0">
                <a:solidFill>
                  <a:schemeClr val="tx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5084064" cy="307777"/>
          </a:xfrm>
          <a:noFill/>
        </p:spPr>
        <p:txBody>
          <a:bodyPr wrap="square" lIns="0" tIns="0" rIns="0" bIns="0">
            <a:spAutoFit/>
          </a:bodyPr>
          <a:lstStyle>
            <a:lvl1pPr marL="0" indent="0">
              <a:spcBef>
                <a:spcPts val="0"/>
              </a:spcBef>
              <a:buNone/>
              <a:defRPr sz="1961" spc="0" baseline="0">
                <a:gradFill>
                  <a:gsLst>
                    <a:gs pos="21764">
                      <a:srgbClr val="1A1A1A"/>
                    </a:gs>
                    <a:gs pos="12500">
                      <a:srgbClr val="1A1A1A"/>
                    </a:gs>
                  </a:gsLst>
                  <a:lin ang="5400000" scaled="0"/>
                </a:gradFill>
                <a:latin typeface="+mj-lt"/>
                <a:cs typeface="Segoe UI" panose="020B0502040204020203" pitchFamily="34" charset="0"/>
              </a:defRPr>
            </a:lvl1pPr>
          </a:lstStyle>
          <a:p>
            <a:pPr lvl="0"/>
            <a:r>
              <a:rPr lang="en-US"/>
              <a:t>Speaker name or subtitle text</a:t>
            </a:r>
          </a:p>
        </p:txBody>
      </p:sp>
      <p:pic>
        <p:nvPicPr>
          <p:cNvPr id="8" name="Picture 7">
            <a:extLst>
              <a:ext uri="{FF2B5EF4-FFF2-40B4-BE49-F238E27FC236}">
                <a16:creationId xmlns:a16="http://schemas.microsoft.com/office/drawing/2014/main" id="{E833CBE1-E4C9-4925-BB63-7CE5BB0EEA52}"/>
              </a:ext>
            </a:extLst>
          </p:cNvPr>
          <p:cNvPicPr>
            <a:picLocks noChangeAspect="1"/>
          </p:cNvPicPr>
          <p:nvPr userDrawn="1"/>
        </p:nvPicPr>
        <p:blipFill>
          <a:blip r:embed="rId4"/>
          <a:stretch>
            <a:fillRect/>
          </a:stretch>
        </p:blipFill>
        <p:spPr>
          <a:xfrm>
            <a:off x="534294" y="557852"/>
            <a:ext cx="4196636" cy="341075"/>
          </a:xfrm>
          <a:prstGeom prst="rect">
            <a:avLst/>
          </a:prstGeom>
        </p:spPr>
      </p:pic>
    </p:spTree>
    <p:custDataLst>
      <p:tags r:id="rId1"/>
    </p:custDataLst>
    <p:extLst>
      <p:ext uri="{BB962C8B-B14F-4D97-AF65-F5344CB8AC3E}">
        <p14:creationId xmlns:p14="http://schemas.microsoft.com/office/powerpoint/2010/main" val="4390201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8"/>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849598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Slide: Dark">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2"/>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solidFill>
                  <a:schemeClr val="bg1"/>
                </a:solidFill>
                <a:latin typeface="+mj-lt"/>
                <a:cs typeface="Segoe UI" panose="020B0502040204020203" pitchFamily="34" charset="0"/>
              </a:defRPr>
            </a:lvl1pPr>
          </a:lstStyle>
          <a:p>
            <a:pPr lvl="0"/>
            <a:r>
              <a:rPr lang="en-US"/>
              <a:t>Speaker name or subtitle text</a:t>
            </a:r>
          </a:p>
        </p:txBody>
      </p:sp>
      <p:pic>
        <p:nvPicPr>
          <p:cNvPr id="2" name="Picture 1">
            <a:extLst>
              <a:ext uri="{FF2B5EF4-FFF2-40B4-BE49-F238E27FC236}">
                <a16:creationId xmlns:a16="http://schemas.microsoft.com/office/drawing/2014/main" id="{F2BAA601-8DBD-43B2-9159-8439E78EF6B9}"/>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37611735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Slide: Light">
    <p:bg>
      <p:bgPr>
        <a:solidFill>
          <a:schemeClr val="bg1">
            <a:lumMod val="95000"/>
          </a:schemeClr>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528" spc="-50" baseline="0">
                <a:solidFill>
                  <a:schemeClr val="accent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 text</a:t>
            </a:r>
          </a:p>
        </p:txBody>
      </p:sp>
      <p:pic>
        <p:nvPicPr>
          <p:cNvPr id="7" name="Picture 6">
            <a:extLst>
              <a:ext uri="{FF2B5EF4-FFF2-40B4-BE49-F238E27FC236}">
                <a16:creationId xmlns:a16="http://schemas.microsoft.com/office/drawing/2014/main" id="{9048682F-F1F2-470A-A3DC-CC09D31EC7F9}"/>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27633634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Slide - Square Photo 1">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j-lt"/>
                <a:cs typeface="Segoe UI" panose="020B0502040204020203" pitchFamily="34" charset="0"/>
              </a:defRPr>
            </a:lvl1pPr>
          </a:lstStyle>
          <a:p>
            <a:pPr lvl="0"/>
            <a:r>
              <a:rPr lang="en-US"/>
              <a:t>Speaker name or subtitle</a:t>
            </a:r>
          </a:p>
        </p:txBody>
      </p:sp>
      <p:pic>
        <p:nvPicPr>
          <p:cNvPr id="27" name="Picture 26">
            <a:extLst>
              <a:ext uri="{FF2B5EF4-FFF2-40B4-BE49-F238E27FC236}">
                <a16:creationId xmlns:a16="http://schemas.microsoft.com/office/drawing/2014/main" id="{E84D8BDE-8B37-4EEA-984D-98A35C36EE96}"/>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4" name="Picture 3">
            <a:extLst>
              <a:ext uri="{FF2B5EF4-FFF2-40B4-BE49-F238E27FC236}">
                <a16:creationId xmlns:a16="http://schemas.microsoft.com/office/drawing/2014/main" id="{40B9B169-E29E-4C92-916F-A28EA737646E}"/>
              </a:ext>
            </a:extLst>
          </p:cNvPr>
          <p:cNvPicPr>
            <a:picLocks noChangeAspect="1"/>
          </p:cNvPicPr>
          <p:nvPr userDrawn="1"/>
        </p:nvPicPr>
        <p:blipFill rotWithShape="1">
          <a:blip r:embed="rId4"/>
          <a:srcRect l="25172" t="385" r="22607" b="385"/>
          <a:stretch/>
        </p:blipFill>
        <p:spPr>
          <a:xfrm flipH="1">
            <a:off x="5229139" y="1"/>
            <a:ext cx="6970638" cy="6857999"/>
          </a:xfrm>
          <a:prstGeom prst="rect">
            <a:avLst/>
          </a:prstGeom>
          <a:noFill/>
        </p:spPr>
      </p:pic>
    </p:spTree>
    <p:custDataLst>
      <p:tags r:id="rId1"/>
    </p:custDataLst>
    <p:extLst>
      <p:ext uri="{BB962C8B-B14F-4D97-AF65-F5344CB8AC3E}">
        <p14:creationId xmlns:p14="http://schemas.microsoft.com/office/powerpoint/2010/main" val="37898089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Slide: Square Photo 2">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chemeClr val="tx2"/>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2"/>
            <a:ext cx="4164583" cy="307777"/>
          </a:xfrm>
          <a:noFill/>
        </p:spPr>
        <p:txBody>
          <a:bodyPr wrap="square" lIns="0" tIns="0" rIns="0" bIns="0">
            <a:spAutoFit/>
          </a:bodyPr>
          <a:lstStyle>
            <a:lvl1pPr marL="0" indent="0">
              <a:spcBef>
                <a:spcPts val="0"/>
              </a:spcBef>
              <a:buNone/>
              <a:defRPr sz="1961"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16" name="Picture 15" descr="A person sitting at a table using a computer&#10;&#10;Description automatically generated">
            <a:extLst>
              <a:ext uri="{FF2B5EF4-FFF2-40B4-BE49-F238E27FC236}">
                <a16:creationId xmlns:a16="http://schemas.microsoft.com/office/drawing/2014/main" id="{C18A40F7-366E-4159-91E1-4993F7949410}"/>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5229146" y="0"/>
            <a:ext cx="6962855" cy="6858000"/>
          </a:xfrm>
          <a:prstGeom prst="rect">
            <a:avLst/>
          </a:prstGeom>
        </p:spPr>
      </p:pic>
      <p:pic>
        <p:nvPicPr>
          <p:cNvPr id="19" name="Picture 18">
            <a:extLst>
              <a:ext uri="{FF2B5EF4-FFF2-40B4-BE49-F238E27FC236}">
                <a16:creationId xmlns:a16="http://schemas.microsoft.com/office/drawing/2014/main" id="{AD2ACA0A-F32A-4532-9FBD-221FA7CE2911}"/>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pic>
        <p:nvPicPr>
          <p:cNvPr id="3" name="Picture 2">
            <a:extLst>
              <a:ext uri="{FF2B5EF4-FFF2-40B4-BE49-F238E27FC236}">
                <a16:creationId xmlns:a16="http://schemas.microsoft.com/office/drawing/2014/main" id="{050F8003-7EBB-4FA1-9F38-725C30889F71}"/>
              </a:ext>
            </a:extLst>
          </p:cNvPr>
          <p:cNvPicPr>
            <a:picLocks noChangeAspect="1"/>
          </p:cNvPicPr>
          <p:nvPr userDrawn="1"/>
        </p:nvPicPr>
        <p:blipFill rotWithShape="1">
          <a:blip r:embed="rId5"/>
          <a:srcRect l="25286" t="4539" r="17526" b="15358"/>
          <a:stretch/>
        </p:blipFill>
        <p:spPr>
          <a:xfrm>
            <a:off x="5219621" y="-16402"/>
            <a:ext cx="6972379" cy="6874403"/>
          </a:xfrm>
          <a:prstGeom prst="rect">
            <a:avLst/>
          </a:prstGeom>
        </p:spPr>
      </p:pic>
    </p:spTree>
    <p:custDataLst>
      <p:tags r:id="rId1"/>
    </p:custDataLst>
    <p:extLst>
      <p:ext uri="{BB962C8B-B14F-4D97-AF65-F5344CB8AC3E}">
        <p14:creationId xmlns:p14="http://schemas.microsoft.com/office/powerpoint/2010/main" val="41490299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atin typeface="+mj-lt"/>
              </a:defRPr>
            </a:lvl1pPr>
            <a:lvl2pPr marL="228512" indent="0">
              <a:buNone/>
              <a:defRPr/>
            </a:lvl2pPr>
            <a:lvl3pPr marL="457025" indent="0">
              <a:buNone/>
              <a:defRPr/>
            </a:lvl3pPr>
            <a:lvl4pPr marL="685537" indent="0">
              <a:buNone/>
              <a:defRPr/>
            </a:lvl4pPr>
            <a:lvl5pPr marL="914049"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36271321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
        <p:nvSpPr>
          <p:cNvPr id="3" name="Text Placeholder 2"/>
          <p:cNvSpPr>
            <a:spLocks noGrp="1"/>
          </p:cNvSpPr>
          <p:nvPr>
            <p:ph type="body" sz="quarter" idx="10"/>
          </p:nvPr>
        </p:nvSpPr>
        <p:spPr>
          <a:xfrm>
            <a:off x="584200" y="1435497"/>
            <a:ext cx="11018520" cy="1612768"/>
          </a:xfrm>
        </p:spPr>
        <p:txBody>
          <a:bodyPr/>
          <a:lstStyle>
            <a:lvl1pPr>
              <a:defRPr>
                <a:latin typeface="+mj-lt"/>
              </a:defRPr>
            </a:lvl1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7736148"/>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mj-lt"/>
                <a:cs typeface="Segoe UI Semilight" panose="020B04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8880134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4200"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2"/>
            <a:ext cx="5212080" cy="1586300"/>
          </a:xfrm>
        </p:spPr>
        <p:txBody>
          <a:bodyPr wrap="square">
            <a:spAutoFit/>
          </a:bodyPr>
          <a:lstStyle>
            <a:lvl1pPr marL="231685" indent="-231685">
              <a:spcBef>
                <a:spcPts val="1222"/>
              </a:spcBef>
              <a:buClr>
                <a:schemeClr val="tx1"/>
              </a:buClr>
              <a:buFont typeface="Wingdings" panose="05000000000000000000" pitchFamily="2" charset="2"/>
              <a:buChar char=""/>
              <a:defRPr sz="2745" b="0">
                <a:latin typeface="+mj-lt"/>
                <a:cs typeface="Segoe UI Semilight" panose="020B0402040204020203" pitchFamily="34" charset="0"/>
              </a:defRPr>
            </a:lvl1pPr>
            <a:lvl2pPr marL="426874" indent="-171384">
              <a:buFont typeface="Wingdings" panose="05000000000000000000" pitchFamily="2" charset="2"/>
              <a:buChar char=""/>
              <a:defRPr sz="1961" b="0"/>
            </a:lvl2pPr>
            <a:lvl3pPr marL="639517" indent="-188840">
              <a:buFont typeface="Wingdings" panose="05000000000000000000" pitchFamily="2" charset="2"/>
              <a:buChar char=""/>
              <a:tabLst/>
              <a:defRPr sz="1567" b="0"/>
            </a:lvl3pPr>
            <a:lvl4pPr marL="828356" indent="-176146">
              <a:buFont typeface="Wingdings" panose="05000000000000000000" pitchFamily="2" charset="2"/>
              <a:buChar char=""/>
              <a:defRPr sz="1371" b="0"/>
            </a:lvl4pPr>
            <a:lvl5pPr marL="1023544" indent="-169798">
              <a:buFont typeface="Wingdings" panose="05000000000000000000" pitchFamily="2" charset="2"/>
              <a:buChar char=""/>
              <a:tabLst/>
              <a:defRPr sz="1371"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41524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3002061800"/>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lvl1pPr>
              <a:defRPr>
                <a:solidFill>
                  <a:schemeClr val="tx2"/>
                </a:solidFill>
              </a:defRPr>
            </a:lvl1pPr>
          </a:lstStyle>
          <a:p>
            <a:r>
              <a:rPr lang="en-US"/>
              <a:t>Click to edit Master title style</a:t>
            </a:r>
          </a:p>
        </p:txBody>
      </p:sp>
    </p:spTree>
    <p:custDataLst>
      <p:tags r:id="rId1"/>
    </p:custDataLst>
    <p:extLst>
      <p:ext uri="{BB962C8B-B14F-4D97-AF65-F5344CB8AC3E}">
        <p14:creationId xmlns:p14="http://schemas.microsoft.com/office/powerpoint/2010/main" val="41330884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299196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179736"/>
            <a:ext cx="5508419" cy="485848"/>
          </a:xfrm>
        </p:spPr>
        <p:txBody>
          <a:bodyPr tIns="64008"/>
          <a:lstStyle>
            <a:lvl1pPr>
              <a:defRPr sz="2745" spc="0">
                <a:solidFill>
                  <a:schemeClr val="tx2"/>
                </a:solidFill>
                <a:latin typeface="+mj-lt"/>
                <a:cs typeface="Segoe UI" panose="020B0502040204020203" pitchFamily="34" charset="0"/>
              </a:defRPr>
            </a:lvl1pPr>
          </a:lstStyle>
          <a:p>
            <a:r>
              <a:rPr lang="en-US"/>
              <a:t>Click to edit Master title style</a:t>
            </a:r>
          </a:p>
        </p:txBody>
      </p:sp>
    </p:spTree>
    <p:custDataLst>
      <p:tags r:id="rId1"/>
    </p:custDataLst>
    <p:extLst>
      <p:ext uri="{BB962C8B-B14F-4D97-AF65-F5344CB8AC3E}">
        <p14:creationId xmlns:p14="http://schemas.microsoft.com/office/powerpoint/2010/main" val="18687854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2" y="2025652"/>
            <a:ext cx="4161981" cy="1107996"/>
          </a:xfrm>
        </p:spPr>
        <p:txBody>
          <a:bodyPr wrap="square" rIns="0" anchor="b">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Title format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2"/>
            <a:ext cx="4162425" cy="307777"/>
          </a:xfrm>
        </p:spPr>
        <p:txBody>
          <a:bodyPr/>
          <a:lstStyle>
            <a:lvl1pPr marL="0" indent="0">
              <a:buNone/>
              <a:defRPr sz="1961">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Edit Master text styles</a:t>
            </a:r>
          </a:p>
        </p:txBody>
      </p:sp>
      <p:sp>
        <p:nvSpPr>
          <p:cNvPr id="5" name="Picture Placeholder">
            <a:extLst>
              <a:ext uri="{FF2B5EF4-FFF2-40B4-BE49-F238E27FC236}">
                <a16:creationId xmlns:a16="http://schemas.microsoft.com/office/drawing/2014/main" id="{6178F5D2-7CA2-4202-8FD2-95D8F7A2E98D}"/>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316492702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276">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027" y="2875002"/>
            <a:ext cx="4161981" cy="1107996"/>
          </a:xfrm>
        </p:spPr>
        <p:txBody>
          <a:bodyPr wrap="square" rIns="0" anchor="ctr" anchorCtr="0">
            <a:spAutoFit/>
          </a:bodyPr>
          <a:lstStyle>
            <a:lvl1pPr>
              <a:lnSpc>
                <a:spcPct val="100000"/>
              </a:lnSpc>
              <a:defRPr sz="3528" b="0" spc="-49" baseline="0">
                <a:solidFill>
                  <a:schemeClr val="tx2"/>
                </a:solidFill>
                <a:latin typeface="+mj-lt"/>
                <a:cs typeface="Segoe UI Semilight" panose="020B0402040204020203" pitchFamily="34" charset="0"/>
              </a:defRPr>
            </a:lvl1pPr>
          </a:lstStyle>
          <a:p>
            <a:r>
              <a:rPr lang="en-US"/>
              <a:t>Square photo layout with Title  </a:t>
            </a:r>
          </a:p>
        </p:txBody>
      </p:sp>
      <p:sp>
        <p:nvSpPr>
          <p:cNvPr id="4" name="Picture Placeholder">
            <a:extLst>
              <a:ext uri="{FF2B5EF4-FFF2-40B4-BE49-F238E27FC236}">
                <a16:creationId xmlns:a16="http://schemas.microsoft.com/office/drawing/2014/main" id="{3956AAB8-C2DF-40F3-A72B-0FA6F47702E6}"/>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706310612"/>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4200" y="2981637"/>
            <a:ext cx="4160520" cy="861774"/>
          </a:xfrm>
        </p:spPr>
        <p:txBody>
          <a:bodyPr wrap="square" anchor="t">
            <a:spAutoFit/>
          </a:bodyPr>
          <a:lstStyle>
            <a:lvl1pPr>
              <a:lnSpc>
                <a:spcPct val="100000"/>
              </a:lnSpc>
              <a:defRPr sz="2745" b="0" spc="0" baseline="0">
                <a:solidFill>
                  <a:schemeClr val="tx2"/>
                </a:solidFill>
                <a:latin typeface="+mj-lt"/>
                <a:cs typeface="Segoe UI Semilight" panose="020B0402040204020203" pitchFamily="34" charset="0"/>
              </a:defRPr>
            </a:lvl1pPr>
          </a:lstStyle>
          <a:p>
            <a:r>
              <a:rPr lang="en-US"/>
              <a:t>Square photo layout with smaller text</a:t>
            </a:r>
          </a:p>
        </p:txBody>
      </p:sp>
      <p:sp>
        <p:nvSpPr>
          <p:cNvPr id="4" name="Picture Placeholder">
            <a:extLst>
              <a:ext uri="{FF2B5EF4-FFF2-40B4-BE49-F238E27FC236}">
                <a16:creationId xmlns:a16="http://schemas.microsoft.com/office/drawing/2014/main" id="{18102CFD-D7DD-461F-B675-FAE01404E555}"/>
              </a:ext>
            </a:extLst>
          </p:cNvPr>
          <p:cNvSpPr>
            <a:spLocks noGrp="1"/>
          </p:cNvSpPr>
          <p:nvPr>
            <p:ph type="pic" sz="quarter" idx="11" hasCustomPrompt="1"/>
          </p:nvPr>
        </p:nvSpPr>
        <p:spPr bwMode="gray">
          <a:xfrm>
            <a:off x="5334002" y="0"/>
            <a:ext cx="6858000" cy="6858000"/>
          </a:xfrm>
          <a:blipFill>
            <a:blip r:embed="rId3"/>
            <a:stretch>
              <a:fillRect/>
            </a:stretch>
          </a:blipFill>
        </p:spPr>
        <p:txBody>
          <a:bodyPr lIns="0" tIns="201168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custDataLst>
      <p:tags r:id="rId1"/>
    </p:custDataLst>
    <p:extLst>
      <p:ext uri="{BB962C8B-B14F-4D97-AF65-F5344CB8AC3E}">
        <p14:creationId xmlns:p14="http://schemas.microsoft.com/office/powerpoint/2010/main" val="1658571818"/>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245687614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1961" spc="0" baseline="0">
                <a:gradFill>
                  <a:gsLst>
                    <a:gs pos="0">
                      <a:schemeClr val="tx1"/>
                    </a:gs>
                    <a:gs pos="100000">
                      <a:schemeClr val="tx1"/>
                    </a:gs>
                  </a:gsLst>
                  <a:lin ang="5400000" scaled="0"/>
                </a:gradFill>
                <a:latin typeface="+mn-lt"/>
              </a:defRPr>
            </a:lvl1pPr>
          </a:lstStyle>
          <a:p>
            <a:pPr lvl="0"/>
            <a:r>
              <a:rPr lang="en-US"/>
              <a:t>Speaker name</a:t>
            </a:r>
          </a:p>
        </p:txBody>
      </p:sp>
    </p:spTree>
    <p:custDataLst>
      <p:tags r:id="rId1"/>
    </p:custDataLst>
    <p:extLst>
      <p:ext uri="{BB962C8B-B14F-4D97-AF65-F5344CB8AC3E}">
        <p14:creationId xmlns:p14="http://schemas.microsoft.com/office/powerpoint/2010/main" val="410214807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Vide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25808395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Vide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Video</a:t>
            </a:r>
          </a:p>
        </p:txBody>
      </p:sp>
    </p:spTree>
    <p:custDataLst>
      <p:tags r:id="rId1"/>
    </p:custDataLst>
    <p:extLst>
      <p:ext uri="{BB962C8B-B14F-4D97-AF65-F5344CB8AC3E}">
        <p14:creationId xmlns:p14="http://schemas.microsoft.com/office/powerpoint/2010/main" val="37432137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1">
          <p15:clr>
            <a:srgbClr val="5ACBF0"/>
          </p15:clr>
        </p15:guide>
        <p15:guide id="3" orient="horz" pos="1914">
          <p15:clr>
            <a:srgbClr val="5ACBF0"/>
          </p15:clr>
        </p15:guide>
        <p15:guide id="4" orient="horz" pos="2505">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Section Title: Dark 1">
    <p:bg>
      <p:bgPr>
        <a:solidFill>
          <a:schemeClr val="tx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accent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357750642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Section Title: Dark 2">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3485024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313373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Section Title: Light 1">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5741240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Section Title: Light 2">
    <p:bg>
      <p:bgRef idx="1001">
        <a:schemeClr val="bg1"/>
      </p:bgRef>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3666291E-6B74-4E99-A780-376C2257BA8B}"/>
              </a:ext>
            </a:extLst>
          </p:cNvPr>
          <p:cNvSpPr>
            <a:spLocks noGrp="1"/>
          </p:cNvSpPr>
          <p:nvPr>
            <p:ph type="title" hasCustomPrompt="1"/>
          </p:nvPr>
        </p:nvSpPr>
        <p:spPr>
          <a:xfrm>
            <a:off x="585216" y="3035808"/>
            <a:ext cx="9144000" cy="498598"/>
          </a:xfrm>
          <a:noFill/>
        </p:spPr>
        <p:txBody>
          <a:bodyPr lIns="0" tIns="0" rIns="0" bIns="0" anchor="b" anchorCtr="0">
            <a:spAutoFit/>
          </a:bodyPr>
          <a:lstStyle>
            <a:lvl1pPr algn="l" defTabSz="932384" rtl="0" eaLnBrk="1" latinLnBrk="0" hangingPunct="1">
              <a:lnSpc>
                <a:spcPct val="90000"/>
              </a:lnSpc>
              <a:spcBef>
                <a:spcPct val="0"/>
              </a:spcBef>
              <a:buNone/>
              <a:defRPr lang="en-US" sz="3528" b="0" kern="1200" cap="none" spc="-50" baseline="0" dirty="0">
                <a:ln w="3175">
                  <a:noFill/>
                </a:ln>
                <a:solidFill>
                  <a:schemeClr val="tx2"/>
                </a:solidFill>
                <a:effectLst/>
                <a:latin typeface="+mj-lt"/>
                <a:ea typeface="+mn-ea"/>
                <a:cs typeface="Segoe UI" pitchFamily="34" charset="0"/>
              </a:defRPr>
            </a:lvl1pPr>
          </a:lstStyle>
          <a:p>
            <a:r>
              <a:rPr lang="en-US"/>
              <a:t>Section title</a:t>
            </a:r>
          </a:p>
        </p:txBody>
      </p:sp>
    </p:spTree>
    <p:custDataLst>
      <p:tags r:id="rId1"/>
    </p:custDataLst>
    <p:extLst>
      <p:ext uri="{BB962C8B-B14F-4D97-AF65-F5344CB8AC3E}">
        <p14:creationId xmlns:p14="http://schemas.microsoft.com/office/powerpoint/2010/main" val="23570280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2617060788"/>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custDataLst>
      <p:tags r:id="rId1"/>
    </p:custDataLst>
    <p:extLst>
      <p:ext uri="{BB962C8B-B14F-4D97-AF65-F5344CB8AC3E}">
        <p14:creationId xmlns:p14="http://schemas.microsoft.com/office/powerpoint/2010/main" val="153568205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1272">
          <p15:clr>
            <a:srgbClr val="5ACBF0"/>
          </p15:clr>
        </p15:guide>
        <p15:guide id="3" orient="horz" pos="288">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solidFill>
                  <a:schemeClr val="tx2"/>
                </a:solidFill>
              </a:defRPr>
            </a:lvl1pPr>
          </a:lstStyle>
          <a:p>
            <a:r>
              <a:rPr lang="en-US"/>
              <a:t>Software code slide</a:t>
            </a:r>
          </a:p>
        </p:txBody>
      </p:sp>
      <p:sp>
        <p:nvSpPr>
          <p:cNvPr id="5" name="Text Placeholder 4">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90"/>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41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82"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251"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59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custDataLst>
      <p:tags r:id="rId1"/>
    </p:custDataLst>
    <p:extLst>
      <p:ext uri="{BB962C8B-B14F-4D97-AF65-F5344CB8AC3E}">
        <p14:creationId xmlns:p14="http://schemas.microsoft.com/office/powerpoint/2010/main" val="2249290907"/>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5">
          <p15:clr>
            <a:srgbClr val="5ACBF0"/>
          </p15:clr>
        </p15:guide>
        <p15:guide id="3" orient="horz" pos="288">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Thank you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6891154-14BE-460A-9BE6-DDFB35DDDD37}"/>
              </a:ext>
            </a:extLst>
          </p:cNvPr>
          <p:cNvPicPr>
            <a:picLocks noChangeAspect="1"/>
          </p:cNvPicPr>
          <p:nvPr userDrawn="1"/>
        </p:nvPicPr>
        <p:blipFill rotWithShape="1">
          <a:blip r:embed="rId3"/>
          <a:srcRect l="8606" t="385" b="385"/>
          <a:stretch/>
        </p:blipFill>
        <p:spPr>
          <a:xfrm flipH="1">
            <a:off x="0" y="1"/>
            <a:ext cx="12199780" cy="6857999"/>
          </a:xfrm>
          <a:prstGeom prst="rect">
            <a:avLst/>
          </a:prstGeom>
          <a:noFill/>
        </p:spPr>
      </p:pic>
      <p:sp>
        <p:nvSpPr>
          <p:cNvPr id="4" name="Rectangle 3">
            <a:extLst>
              <a:ext uri="{FF2B5EF4-FFF2-40B4-BE49-F238E27FC236}">
                <a16:creationId xmlns:a16="http://schemas.microsoft.com/office/drawing/2014/main" id="{1EF5C77D-5042-4EDE-A433-2778904B3494}"/>
              </a:ext>
            </a:extLst>
          </p:cNvPr>
          <p:cNvSpPr/>
          <p:nvPr userDrawn="1"/>
        </p:nvSpPr>
        <p:spPr bwMode="auto">
          <a:xfrm>
            <a:off x="-1" y="1"/>
            <a:ext cx="11664419" cy="6857999"/>
          </a:xfrm>
          <a:prstGeom prst="rect">
            <a:avLst/>
          </a:prstGeom>
          <a:gradFill flip="none" rotWithShape="1">
            <a:gsLst>
              <a:gs pos="0">
                <a:schemeClr val="tx2">
                  <a:alpha val="85000"/>
                </a:schemeClr>
              </a:gs>
              <a:gs pos="100000">
                <a:schemeClr val="tx2">
                  <a:alpha val="0"/>
                </a:schemeClr>
              </a:gs>
            </a:gsLst>
            <a:lin ang="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lumMod val="85000"/>
                  </a:schemeClr>
                </a:solidFill>
                <a:cs typeface="Segoe UI" pitchFamily="34" charset="0"/>
              </a:rPr>
              <a:t>© Copyright Microsoft Corporation. All rights reserved. </a:t>
            </a:r>
          </a:p>
        </p:txBody>
      </p:sp>
      <p:pic>
        <p:nvPicPr>
          <p:cNvPr id="5" name="Picture 4">
            <a:extLst>
              <a:ext uri="{FF2B5EF4-FFF2-40B4-BE49-F238E27FC236}">
                <a16:creationId xmlns:a16="http://schemas.microsoft.com/office/drawing/2014/main" id="{650F9EC5-2A92-41F9-A121-0864C60483BB}"/>
              </a:ext>
            </a:extLst>
          </p:cNvPr>
          <p:cNvPicPr>
            <a:picLocks noChangeAspect="1"/>
          </p:cNvPicPr>
          <p:nvPr userDrawn="1"/>
        </p:nvPicPr>
        <p:blipFill>
          <a:blip r:embed="rId4"/>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101209793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1_Thank you slide">
    <p:bg>
      <p:bgRef idx="1001">
        <a:schemeClr val="bg2"/>
      </p:bgRef>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F655746-0C3B-471F-A078-7ABA6DFB5964}"/>
              </a:ext>
            </a:extLst>
          </p:cNvPr>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8" name="Rectangle 7">
            <a:extLst>
              <a:ext uri="{FF2B5EF4-FFF2-40B4-BE49-F238E27FC236}">
                <a16:creationId xmlns:a16="http://schemas.microsoft.com/office/drawing/2014/main" id="{9C53D068-1EFE-4D02-84E8-90FD7FBD3FAB}"/>
              </a:ext>
            </a:extLst>
          </p:cNvPr>
          <p:cNvSpPr/>
          <p:nvPr userDrawn="1"/>
        </p:nvSpPr>
        <p:spPr bwMode="auto">
          <a:xfrm>
            <a:off x="2" y="1"/>
            <a:ext cx="9009380" cy="6857999"/>
          </a:xfrm>
          <a:prstGeom prst="rect">
            <a:avLst/>
          </a:prstGeom>
          <a:gradFill flip="none" rotWithShape="1">
            <a:gsLst>
              <a:gs pos="0">
                <a:schemeClr val="bg1">
                  <a:alpha val="0"/>
                </a:schemeClr>
              </a:gs>
              <a:gs pos="100000">
                <a:schemeClr val="bg1">
                  <a:alpha val="92000"/>
                </a:scheme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horz" wrap="square" lIns="179259" tIns="143407" rIns="179259" bIns="143407" numCol="1" spcCol="0" rtlCol="0" fromWordArt="0" anchor="t" anchorCtr="0" forceAA="0" compatLnSpc="1">
            <a:prstTxWarp prst="textNoShape">
              <a:avLst/>
            </a:prstTxWarp>
            <a:noAutofit/>
          </a:bodyPr>
          <a:lstStyle/>
          <a:p>
            <a:pPr algn="l" defTabSz="913927" fontAlgn="base">
              <a:spcBef>
                <a:spcPct val="0"/>
              </a:spcBef>
              <a:spcAft>
                <a:spcPct val="0"/>
              </a:spcAft>
            </a:pPr>
            <a:endParaRPr lang="en-US" sz="1961" err="1">
              <a:gradFill>
                <a:gsLst>
                  <a:gs pos="0">
                    <a:srgbClr val="FFFFFF"/>
                  </a:gs>
                  <a:gs pos="100000">
                    <a:srgbClr val="FFFFFF"/>
                  </a:gs>
                </a:gsLst>
                <a:lin ang="5400000" scaled="0"/>
              </a:gradFill>
              <a:ea typeface="Segoe UI" pitchFamily="34" charset="0"/>
              <a:cs typeface="Segoe UI" pitchFamily="34" charset="0"/>
            </a:endParaRPr>
          </a:p>
        </p:txBody>
      </p:sp>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9" name="Picture 8">
            <a:extLst>
              <a:ext uri="{FF2B5EF4-FFF2-40B4-BE49-F238E27FC236}">
                <a16:creationId xmlns:a16="http://schemas.microsoft.com/office/drawing/2014/main" id="{C2D1B6C6-8D40-495F-A7D4-74B5B4E512EC}"/>
              </a:ext>
            </a:extLst>
          </p:cNvPr>
          <p:cNvPicPr>
            <a:picLocks noChangeAspect="1"/>
          </p:cNvPicPr>
          <p:nvPr userDrawn="1"/>
        </p:nvPicPr>
        <p:blipFill>
          <a:blip r:embed="rId4"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322150315"/>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tx2"/>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bg1">
                    <a:lumMod val="65000"/>
                  </a:schemeClr>
                </a:solidFill>
                <a:cs typeface="Segoe UI" pitchFamily="34" charset="0"/>
              </a:rPr>
              <a:t>© Copyright Microsoft Corporation. All rights reserved. </a:t>
            </a:r>
          </a:p>
        </p:txBody>
      </p:sp>
      <p:pic>
        <p:nvPicPr>
          <p:cNvPr id="3" name="Picture 2">
            <a:extLst>
              <a:ext uri="{FF2B5EF4-FFF2-40B4-BE49-F238E27FC236}">
                <a16:creationId xmlns:a16="http://schemas.microsoft.com/office/drawing/2014/main" id="{C042D301-16C4-4565-8EF4-58070018D32A}"/>
              </a:ext>
            </a:extLst>
          </p:cNvPr>
          <p:cNvPicPr>
            <a:picLocks noChangeAspect="1"/>
          </p:cNvPicPr>
          <p:nvPr userDrawn="1"/>
        </p:nvPicPr>
        <p:blipFill>
          <a:blip r:embed="rId3"/>
          <a:stretch>
            <a:fillRect/>
          </a:stretch>
        </p:blipFill>
        <p:spPr>
          <a:xfrm>
            <a:off x="542911" y="558896"/>
            <a:ext cx="4183775" cy="340030"/>
          </a:xfrm>
          <a:prstGeom prst="rect">
            <a:avLst/>
          </a:prstGeom>
        </p:spPr>
      </p:pic>
    </p:spTree>
    <p:custDataLst>
      <p:tags r:id="rId1"/>
    </p:custDataLst>
    <p:extLst>
      <p:ext uri="{BB962C8B-B14F-4D97-AF65-F5344CB8AC3E}">
        <p14:creationId xmlns:p14="http://schemas.microsoft.com/office/powerpoint/2010/main" val="267206914"/>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bg1">
            <a:lumMod val="95000"/>
          </a:schemeClr>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pic>
        <p:nvPicPr>
          <p:cNvPr id="4" name="Picture 3">
            <a:extLst>
              <a:ext uri="{FF2B5EF4-FFF2-40B4-BE49-F238E27FC236}">
                <a16:creationId xmlns:a16="http://schemas.microsoft.com/office/drawing/2014/main" id="{CC8BA942-27B6-4AF2-BD7A-E0D59837700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536020" y="557852"/>
            <a:ext cx="2482752" cy="550462"/>
          </a:xfrm>
          <a:prstGeom prst="rect">
            <a:avLst/>
          </a:prstGeom>
        </p:spPr>
      </p:pic>
    </p:spTree>
    <p:custDataLst>
      <p:tags r:id="rId1"/>
    </p:custDataLst>
    <p:extLst>
      <p:ext uri="{BB962C8B-B14F-4D97-AF65-F5344CB8AC3E}">
        <p14:creationId xmlns:p14="http://schemas.microsoft.com/office/powerpoint/2010/main" val="147446483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chemeClr val="bg2"/>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accent2"/>
                </a:solidFill>
                <a:latin typeface="+mj-lt"/>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j-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chemeClr val="accent2"/>
          </a:solidFill>
        </p:spPr>
        <p:txBody>
          <a:bodyPr wrap="square" lIns="155457" tIns="77729" rIns="155457" bIns="45720" anchor="b" anchorCtr="0">
            <a:noAutofit/>
          </a:bodyPr>
          <a:lstStyle>
            <a:lvl1pPr algn="r">
              <a:buFont typeface="Arial" pitchFamily="34" charset="0"/>
              <a:buNone/>
              <a:defRPr sz="3700" spc="-51" baseline="0">
                <a:solidFill>
                  <a:schemeClr val="bg2"/>
                </a:solidFill>
                <a:effectLst/>
                <a:latin typeface="+mj-lt"/>
                <a:ea typeface="Segoe UI" pitchFamily="34" charset="0"/>
                <a:cs typeface="Segoe UI" pitchFamily="34" charset="0"/>
              </a:defRPr>
            </a:lvl1pPr>
          </a:lstStyle>
          <a:p>
            <a:pPr lvl="0"/>
            <a:r>
              <a:rPr lang="en-US"/>
              <a:t>Next:</a:t>
            </a:r>
          </a:p>
        </p:txBody>
      </p:sp>
    </p:spTree>
    <p:custDataLst>
      <p:tags r:id="rId1"/>
    </p:custDataLst>
    <p:extLst>
      <p:ext uri="{BB962C8B-B14F-4D97-AF65-F5344CB8AC3E}">
        <p14:creationId xmlns:p14="http://schemas.microsoft.com/office/powerpoint/2010/main" val="119997666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1245362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Icon librar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263546" y="425183"/>
            <a:ext cx="5288906" cy="120674"/>
          </a:xfrm>
        </p:spPr>
        <p:txBody>
          <a:bodyPr wrap="square" lIns="0" tIns="0" rIns="0" bIns="0" anchor="ctr">
            <a:spAutoFit/>
          </a:bodyPr>
          <a:lstStyle>
            <a:lvl1pPr>
              <a:defRPr sz="784" spc="0">
                <a:gradFill>
                  <a:gsLst>
                    <a:gs pos="0">
                      <a:schemeClr val="tx1">
                        <a:lumMod val="60000"/>
                        <a:lumOff val="40000"/>
                      </a:schemeClr>
                    </a:gs>
                    <a:gs pos="100000">
                      <a:schemeClr val="tx1">
                        <a:lumMod val="60000"/>
                        <a:lumOff val="40000"/>
                      </a:schemeClr>
                    </a:gs>
                  </a:gsLst>
                  <a:lin ang="5400000" scaled="0"/>
                </a:gradFill>
                <a:latin typeface="Segoe UI Semibold" panose="020B0702040204020203" pitchFamily="34" charset="0"/>
                <a:cs typeface="Segoe UI Semibold" panose="020B0702040204020203" pitchFamily="34" charset="0"/>
              </a:defRPr>
            </a:lvl1pPr>
          </a:lstStyle>
          <a:p>
            <a:r>
              <a:rPr lang="en-US"/>
              <a:t>Section title</a:t>
            </a:r>
          </a:p>
        </p:txBody>
      </p:sp>
      <p:sp>
        <p:nvSpPr>
          <p:cNvPr id="3" name="TextBox 2"/>
          <p:cNvSpPr txBox="1"/>
          <p:nvPr userDrawn="1"/>
        </p:nvSpPr>
        <p:spPr>
          <a:xfrm>
            <a:off x="445198" y="431210"/>
            <a:ext cx="2065142" cy="108619"/>
          </a:xfrm>
          <a:prstGeom prst="rect">
            <a:avLst/>
          </a:prstGeom>
        </p:spPr>
        <p:txBody>
          <a:bodyPr vert="horz" wrap="square" lIns="0" tIns="0" rIns="0" bIns="0" rtlCol="0" anchor="ctr">
            <a:spAutoFit/>
          </a:bodyPr>
          <a:lstStyle>
            <a:lvl1pPr algn="l" defTabSz="932742" eaLnBrk="1" latinLnBrk="0" hangingPunct="1">
              <a:lnSpc>
                <a:spcPct val="90000"/>
              </a:lnSpc>
              <a:spcBef>
                <a:spcPct val="0"/>
              </a:spcBef>
              <a:buNone/>
              <a:defRPr lang="en-US" sz="1000" b="0" cap="none" spc="0" baseline="0" dirty="0" smtClean="0">
                <a:ln w="3175">
                  <a:noFill/>
                </a:ln>
                <a:gradFill>
                  <a:gsLst>
                    <a:gs pos="0">
                      <a:schemeClr val="tx1">
                        <a:lumMod val="60000"/>
                        <a:lumOff val="40000"/>
                      </a:schemeClr>
                    </a:gs>
                    <a:gs pos="100000">
                      <a:schemeClr val="tx1">
                        <a:lumMod val="60000"/>
                        <a:lumOff val="40000"/>
                      </a:schemeClr>
                    </a:gs>
                  </a:gsLst>
                  <a:lin ang="5400000" scaled="0"/>
                </a:gradFill>
                <a:effectLst/>
                <a:cs typeface="Segoe UI" pitchFamily="34" charset="0"/>
              </a:defRPr>
            </a:lvl1pPr>
          </a:lstStyle>
          <a:p>
            <a:pPr lvl="0"/>
            <a:r>
              <a:rPr lang="en-US" sz="784">
                <a:latin typeface="Segoe UI Semibold" panose="020B0702040204020203" pitchFamily="34" charset="0"/>
                <a:cs typeface="Segoe UI Semibold" panose="020B0702040204020203" pitchFamily="34" charset="0"/>
              </a:rPr>
              <a:t>Monoline icons   </a:t>
            </a:r>
            <a:r>
              <a:rPr lang="en-US" sz="784" b="0" kern="1200" cap="none" spc="0" baseline="0">
                <a:ln w="3175">
                  <a:noFill/>
                </a:ln>
                <a:gradFill>
                  <a:gsLst>
                    <a:gs pos="0">
                      <a:schemeClr val="tx1">
                        <a:lumMod val="60000"/>
                        <a:lumOff val="40000"/>
                      </a:schemeClr>
                    </a:gs>
                    <a:gs pos="100000">
                      <a:schemeClr val="tx1">
                        <a:lumMod val="60000"/>
                        <a:lumOff val="40000"/>
                      </a:schemeClr>
                    </a:gs>
                  </a:gsLst>
                  <a:lin ang="5400000" scaled="0"/>
                </a:gradFill>
                <a:effectLst/>
                <a:latin typeface="+mn-lt"/>
                <a:ea typeface="+mn-ea"/>
                <a:cs typeface="Segoe UI Semibold" panose="020B0702040204020203" pitchFamily="34" charset="0"/>
              </a:rPr>
              <a:t>/   PowerPoint</a:t>
            </a:r>
            <a:endParaRPr lang="en-US" sz="784">
              <a:latin typeface="+mn-lt"/>
              <a:cs typeface="Segoe UI Semibold" panose="020B0702040204020203" pitchFamily="34" charset="0"/>
            </a:endParaRPr>
          </a:p>
        </p:txBody>
      </p:sp>
      <p:grpSp>
        <p:nvGrpSpPr>
          <p:cNvPr id="4" name="Group 3"/>
          <p:cNvGrpSpPr>
            <a:grpSpLocks noChangeAspect="1"/>
          </p:cNvGrpSpPr>
          <p:nvPr userDrawn="1"/>
        </p:nvGrpSpPr>
        <p:grpSpPr>
          <a:xfrm>
            <a:off x="11023169" y="412549"/>
            <a:ext cx="719065" cy="153377"/>
            <a:chOff x="4846638" y="3441700"/>
            <a:chExt cx="5910262" cy="1260475"/>
          </a:xfrm>
        </p:grpSpPr>
        <p:sp>
          <p:nvSpPr>
            <p:cNvPr id="5" name="Freeform 27"/>
            <p:cNvSpPr>
              <a:spLocks noEditPoints="1"/>
            </p:cNvSpPr>
            <p:nvPr/>
          </p:nvSpPr>
          <p:spPr bwMode="auto">
            <a:xfrm>
              <a:off x="6484938" y="3636963"/>
              <a:ext cx="4271962" cy="823913"/>
            </a:xfrm>
            <a:custGeom>
              <a:avLst/>
              <a:gdLst>
                <a:gd name="T0" fmla="*/ 218 w 1139"/>
                <a:gd name="T1" fmla="*/ 217 h 220"/>
                <a:gd name="T2" fmla="*/ 170 w 1139"/>
                <a:gd name="T3" fmla="*/ 15 h 220"/>
                <a:gd name="T4" fmla="*/ 0 w 1139"/>
                <a:gd name="T5" fmla="*/ 15 h 220"/>
                <a:gd name="T6" fmla="*/ 33 w 1139"/>
                <a:gd name="T7" fmla="*/ 62 h 220"/>
                <a:gd name="T8" fmla="*/ 121 w 1139"/>
                <a:gd name="T9" fmla="*/ 217 h 220"/>
                <a:gd name="T10" fmla="*/ 268 w 1139"/>
                <a:gd name="T11" fmla="*/ 11 h 220"/>
                <a:gd name="T12" fmla="*/ 254 w 1139"/>
                <a:gd name="T13" fmla="*/ 44 h 220"/>
                <a:gd name="T14" fmla="*/ 289 w 1139"/>
                <a:gd name="T15" fmla="*/ 31 h 220"/>
                <a:gd name="T16" fmla="*/ 285 w 1139"/>
                <a:gd name="T17" fmla="*/ 72 h 220"/>
                <a:gd name="T18" fmla="*/ 285 w 1139"/>
                <a:gd name="T19" fmla="*/ 217 h 220"/>
                <a:gd name="T20" fmla="*/ 345 w 1139"/>
                <a:gd name="T21" fmla="*/ 79 h 220"/>
                <a:gd name="T22" fmla="*/ 318 w 1139"/>
                <a:gd name="T23" fmla="*/ 185 h 220"/>
                <a:gd name="T24" fmla="*/ 421 w 1139"/>
                <a:gd name="T25" fmla="*/ 211 h 220"/>
                <a:gd name="T26" fmla="*/ 420 w 1139"/>
                <a:gd name="T27" fmla="*/ 180 h 220"/>
                <a:gd name="T28" fmla="*/ 356 w 1139"/>
                <a:gd name="T29" fmla="*/ 180 h 220"/>
                <a:gd name="T30" fmla="*/ 388 w 1139"/>
                <a:gd name="T31" fmla="*/ 97 h 220"/>
                <a:gd name="T32" fmla="*/ 422 w 1139"/>
                <a:gd name="T33" fmla="*/ 76 h 220"/>
                <a:gd name="T34" fmla="*/ 386 w 1139"/>
                <a:gd name="T35" fmla="*/ 69 h 220"/>
                <a:gd name="T36" fmla="*/ 447 w 1139"/>
                <a:gd name="T37" fmla="*/ 72 h 220"/>
                <a:gd name="T38" fmla="*/ 481 w 1139"/>
                <a:gd name="T39" fmla="*/ 143 h 220"/>
                <a:gd name="T40" fmla="*/ 522 w 1139"/>
                <a:gd name="T41" fmla="*/ 102 h 220"/>
                <a:gd name="T42" fmla="*/ 531 w 1139"/>
                <a:gd name="T43" fmla="*/ 72 h 220"/>
                <a:gd name="T44" fmla="*/ 517 w 1139"/>
                <a:gd name="T45" fmla="*/ 70 h 220"/>
                <a:gd name="T46" fmla="*/ 481 w 1139"/>
                <a:gd name="T47" fmla="*/ 97 h 220"/>
                <a:gd name="T48" fmla="*/ 534 w 1139"/>
                <a:gd name="T49" fmla="*/ 146 h 220"/>
                <a:gd name="T50" fmla="*/ 662 w 1139"/>
                <a:gd name="T51" fmla="*/ 199 h 220"/>
                <a:gd name="T52" fmla="*/ 610 w 1139"/>
                <a:gd name="T53" fmla="*/ 69 h 220"/>
                <a:gd name="T54" fmla="*/ 569 w 1139"/>
                <a:gd name="T55" fmla="*/ 145 h 220"/>
                <a:gd name="T56" fmla="*/ 636 w 1139"/>
                <a:gd name="T57" fmla="*/ 109 h 220"/>
                <a:gd name="T58" fmla="*/ 609 w 1139"/>
                <a:gd name="T59" fmla="*/ 192 h 220"/>
                <a:gd name="T60" fmla="*/ 698 w 1139"/>
                <a:gd name="T61" fmla="*/ 113 h 220"/>
                <a:gd name="T62" fmla="*/ 733 w 1139"/>
                <a:gd name="T63" fmla="*/ 156 h 220"/>
                <a:gd name="T64" fmla="*/ 760 w 1139"/>
                <a:gd name="T65" fmla="*/ 179 h 220"/>
                <a:gd name="T66" fmla="*/ 700 w 1139"/>
                <a:gd name="T67" fmla="*/ 180 h 220"/>
                <a:gd name="T68" fmla="*/ 699 w 1139"/>
                <a:gd name="T69" fmla="*/ 212 h 220"/>
                <a:gd name="T70" fmla="*/ 779 w 1139"/>
                <a:gd name="T71" fmla="*/ 208 h 220"/>
                <a:gd name="T72" fmla="*/ 757 w 1139"/>
                <a:gd name="T73" fmla="*/ 132 h 220"/>
                <a:gd name="T74" fmla="*/ 738 w 1139"/>
                <a:gd name="T75" fmla="*/ 100 h 220"/>
                <a:gd name="T76" fmla="*/ 785 w 1139"/>
                <a:gd name="T77" fmla="*/ 105 h 220"/>
                <a:gd name="T78" fmla="*/ 786 w 1139"/>
                <a:gd name="T79" fmla="*/ 75 h 220"/>
                <a:gd name="T80" fmla="*/ 886 w 1139"/>
                <a:gd name="T81" fmla="*/ 69 h 220"/>
                <a:gd name="T82" fmla="*/ 829 w 1139"/>
                <a:gd name="T83" fmla="*/ 200 h 220"/>
                <a:gd name="T84" fmla="*/ 958 w 1139"/>
                <a:gd name="T85" fmla="*/ 143 h 220"/>
                <a:gd name="T86" fmla="*/ 884 w 1139"/>
                <a:gd name="T87" fmla="*/ 192 h 220"/>
                <a:gd name="T88" fmla="*/ 855 w 1139"/>
                <a:gd name="T89" fmla="*/ 109 h 220"/>
                <a:gd name="T90" fmla="*/ 922 w 1139"/>
                <a:gd name="T91" fmla="*/ 144 h 220"/>
                <a:gd name="T92" fmla="*/ 1104 w 1139"/>
                <a:gd name="T93" fmla="*/ 100 h 220"/>
                <a:gd name="T94" fmla="*/ 1124 w 1139"/>
                <a:gd name="T95" fmla="*/ 192 h 220"/>
                <a:gd name="T96" fmla="*/ 1139 w 1139"/>
                <a:gd name="T97" fmla="*/ 187 h 220"/>
                <a:gd name="T98" fmla="*/ 1128 w 1139"/>
                <a:gd name="T99" fmla="*/ 219 h 220"/>
                <a:gd name="T100" fmla="*/ 1070 w 1139"/>
                <a:gd name="T101" fmla="*/ 100 h 220"/>
                <a:gd name="T102" fmla="*/ 985 w 1139"/>
                <a:gd name="T103" fmla="*/ 217 h 220"/>
                <a:gd name="T104" fmla="*/ 961 w 1139"/>
                <a:gd name="T105" fmla="*/ 72 h 220"/>
                <a:gd name="T106" fmla="*/ 991 w 1139"/>
                <a:gd name="T107" fmla="*/ 25 h 220"/>
                <a:gd name="T108" fmla="*/ 1056 w 1139"/>
                <a:gd name="T109" fmla="*/ 3 h 220"/>
                <a:gd name="T110" fmla="*/ 1056 w 1139"/>
                <a:gd name="T111" fmla="*/ 32 h 220"/>
                <a:gd name="T112" fmla="*/ 1019 w 1139"/>
                <a:gd name="T113" fmla="*/ 54 h 220"/>
                <a:gd name="T114" fmla="*/ 1070 w 1139"/>
                <a:gd name="T115" fmla="*/ 40 h 220"/>
                <a:gd name="T116" fmla="*/ 1104 w 1139"/>
                <a:gd name="T117" fmla="*/ 29 h 220"/>
                <a:gd name="T118" fmla="*/ 1139 w 1139"/>
                <a:gd name="T119"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39" h="220">
                  <a:moveTo>
                    <a:pt x="184" y="62"/>
                  </a:moveTo>
                  <a:cubicBezTo>
                    <a:pt x="184" y="217"/>
                    <a:pt x="184" y="217"/>
                    <a:pt x="184" y="217"/>
                  </a:cubicBezTo>
                  <a:cubicBezTo>
                    <a:pt x="218" y="217"/>
                    <a:pt x="218" y="217"/>
                    <a:pt x="218" y="217"/>
                  </a:cubicBezTo>
                  <a:cubicBezTo>
                    <a:pt x="218" y="15"/>
                    <a:pt x="218" y="15"/>
                    <a:pt x="218" y="15"/>
                  </a:cubicBezTo>
                  <a:cubicBezTo>
                    <a:pt x="218" y="15"/>
                    <a:pt x="218" y="15"/>
                    <a:pt x="218" y="15"/>
                  </a:cubicBezTo>
                  <a:cubicBezTo>
                    <a:pt x="170" y="15"/>
                    <a:pt x="170" y="15"/>
                    <a:pt x="170" y="15"/>
                  </a:cubicBezTo>
                  <a:cubicBezTo>
                    <a:pt x="109" y="165"/>
                    <a:pt x="109" y="165"/>
                    <a:pt x="109" y="165"/>
                  </a:cubicBezTo>
                  <a:cubicBezTo>
                    <a:pt x="50" y="15"/>
                    <a:pt x="50" y="15"/>
                    <a:pt x="50" y="15"/>
                  </a:cubicBezTo>
                  <a:cubicBezTo>
                    <a:pt x="0" y="15"/>
                    <a:pt x="0" y="15"/>
                    <a:pt x="0" y="15"/>
                  </a:cubicBezTo>
                  <a:cubicBezTo>
                    <a:pt x="0" y="217"/>
                    <a:pt x="0" y="217"/>
                    <a:pt x="0" y="217"/>
                  </a:cubicBezTo>
                  <a:cubicBezTo>
                    <a:pt x="33" y="217"/>
                    <a:pt x="33" y="217"/>
                    <a:pt x="33" y="217"/>
                  </a:cubicBezTo>
                  <a:cubicBezTo>
                    <a:pt x="33" y="62"/>
                    <a:pt x="33" y="62"/>
                    <a:pt x="33" y="62"/>
                  </a:cubicBezTo>
                  <a:cubicBezTo>
                    <a:pt x="34" y="62"/>
                    <a:pt x="34" y="62"/>
                    <a:pt x="34" y="62"/>
                  </a:cubicBezTo>
                  <a:cubicBezTo>
                    <a:pt x="96" y="217"/>
                    <a:pt x="96" y="217"/>
                    <a:pt x="96" y="217"/>
                  </a:cubicBezTo>
                  <a:cubicBezTo>
                    <a:pt x="121" y="217"/>
                    <a:pt x="121" y="217"/>
                    <a:pt x="121" y="217"/>
                  </a:cubicBezTo>
                  <a:cubicBezTo>
                    <a:pt x="183" y="62"/>
                    <a:pt x="183" y="62"/>
                    <a:pt x="183" y="62"/>
                  </a:cubicBezTo>
                  <a:lnTo>
                    <a:pt x="184" y="62"/>
                  </a:lnTo>
                  <a:close/>
                  <a:moveTo>
                    <a:pt x="268" y="11"/>
                  </a:moveTo>
                  <a:cubicBezTo>
                    <a:pt x="263" y="11"/>
                    <a:pt x="258" y="13"/>
                    <a:pt x="254" y="16"/>
                  </a:cubicBezTo>
                  <a:cubicBezTo>
                    <a:pt x="250" y="20"/>
                    <a:pt x="248" y="25"/>
                    <a:pt x="248" y="31"/>
                  </a:cubicBezTo>
                  <a:cubicBezTo>
                    <a:pt x="248" y="36"/>
                    <a:pt x="250" y="41"/>
                    <a:pt x="254" y="44"/>
                  </a:cubicBezTo>
                  <a:cubicBezTo>
                    <a:pt x="258" y="48"/>
                    <a:pt x="263" y="50"/>
                    <a:pt x="268" y="50"/>
                  </a:cubicBezTo>
                  <a:cubicBezTo>
                    <a:pt x="274" y="50"/>
                    <a:pt x="279" y="48"/>
                    <a:pt x="283" y="44"/>
                  </a:cubicBezTo>
                  <a:cubicBezTo>
                    <a:pt x="287" y="41"/>
                    <a:pt x="289" y="36"/>
                    <a:pt x="289" y="31"/>
                  </a:cubicBezTo>
                  <a:cubicBezTo>
                    <a:pt x="289" y="25"/>
                    <a:pt x="287" y="20"/>
                    <a:pt x="283" y="17"/>
                  </a:cubicBezTo>
                  <a:cubicBezTo>
                    <a:pt x="279" y="13"/>
                    <a:pt x="274" y="11"/>
                    <a:pt x="268" y="11"/>
                  </a:cubicBezTo>
                  <a:close/>
                  <a:moveTo>
                    <a:pt x="285" y="72"/>
                  </a:moveTo>
                  <a:cubicBezTo>
                    <a:pt x="251" y="72"/>
                    <a:pt x="251" y="72"/>
                    <a:pt x="251" y="72"/>
                  </a:cubicBezTo>
                  <a:cubicBezTo>
                    <a:pt x="251" y="217"/>
                    <a:pt x="251" y="217"/>
                    <a:pt x="251" y="217"/>
                  </a:cubicBezTo>
                  <a:cubicBezTo>
                    <a:pt x="285" y="217"/>
                    <a:pt x="285" y="217"/>
                    <a:pt x="285" y="217"/>
                  </a:cubicBezTo>
                  <a:cubicBezTo>
                    <a:pt x="285" y="72"/>
                    <a:pt x="285" y="72"/>
                    <a:pt x="285" y="72"/>
                  </a:cubicBezTo>
                  <a:close/>
                  <a:moveTo>
                    <a:pt x="386" y="69"/>
                  </a:move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6"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ubicBezTo>
                    <a:pt x="399" y="69"/>
                    <a:pt x="393" y="69"/>
                    <a:pt x="386" y="69"/>
                  </a:cubicBezTo>
                  <a:close/>
                  <a:moveTo>
                    <a:pt x="481" y="97"/>
                  </a:move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ubicBezTo>
                    <a:pt x="517" y="70"/>
                    <a:pt x="517" y="70"/>
                    <a:pt x="517" y="70"/>
                  </a:cubicBezTo>
                  <a:cubicBezTo>
                    <a:pt x="509" y="70"/>
                    <a:pt x="501" y="72"/>
                    <a:pt x="495" y="78"/>
                  </a:cubicBezTo>
                  <a:cubicBezTo>
                    <a:pt x="489" y="83"/>
                    <a:pt x="485" y="89"/>
                    <a:pt x="482" y="97"/>
                  </a:cubicBezTo>
                  <a:lnTo>
                    <a:pt x="481" y="97"/>
                  </a:lnTo>
                  <a:close/>
                  <a:moveTo>
                    <a:pt x="610" y="69"/>
                  </a:moveTo>
                  <a:cubicBezTo>
                    <a:pt x="586" y="69"/>
                    <a:pt x="567" y="76"/>
                    <a:pt x="554" y="89"/>
                  </a:cubicBezTo>
                  <a:cubicBezTo>
                    <a:pt x="540" y="103"/>
                    <a:pt x="534" y="122"/>
                    <a:pt x="534" y="146"/>
                  </a:cubicBezTo>
                  <a:cubicBezTo>
                    <a:pt x="534" y="169"/>
                    <a:pt x="540" y="187"/>
                    <a:pt x="553" y="200"/>
                  </a:cubicBezTo>
                  <a:cubicBezTo>
                    <a:pt x="567" y="213"/>
                    <a:pt x="584" y="220"/>
                    <a:pt x="607" y="220"/>
                  </a:cubicBezTo>
                  <a:cubicBezTo>
                    <a:pt x="630" y="220"/>
                    <a:pt x="648" y="213"/>
                    <a:pt x="662" y="199"/>
                  </a:cubicBezTo>
                  <a:cubicBezTo>
                    <a:pt x="675" y="185"/>
                    <a:pt x="682" y="166"/>
                    <a:pt x="682" y="143"/>
                  </a:cubicBezTo>
                  <a:cubicBezTo>
                    <a:pt x="682" y="120"/>
                    <a:pt x="676" y="102"/>
                    <a:pt x="663" y="89"/>
                  </a:cubicBezTo>
                  <a:cubicBezTo>
                    <a:pt x="650" y="75"/>
                    <a:pt x="632" y="69"/>
                    <a:pt x="610" y="69"/>
                  </a:cubicBezTo>
                  <a:close/>
                  <a:moveTo>
                    <a:pt x="609" y="192"/>
                  </a:moveTo>
                  <a:cubicBezTo>
                    <a:pt x="596" y="192"/>
                    <a:pt x="586" y="188"/>
                    <a:pt x="579" y="180"/>
                  </a:cubicBezTo>
                  <a:cubicBezTo>
                    <a:pt x="572" y="172"/>
                    <a:pt x="569" y="160"/>
                    <a:pt x="569" y="145"/>
                  </a:cubicBezTo>
                  <a:cubicBezTo>
                    <a:pt x="569" y="130"/>
                    <a:pt x="572" y="118"/>
                    <a:pt x="579" y="109"/>
                  </a:cubicBezTo>
                  <a:cubicBezTo>
                    <a:pt x="586" y="101"/>
                    <a:pt x="596" y="97"/>
                    <a:pt x="608" y="97"/>
                  </a:cubicBezTo>
                  <a:cubicBezTo>
                    <a:pt x="620" y="97"/>
                    <a:pt x="630" y="101"/>
                    <a:pt x="636" y="109"/>
                  </a:cubicBezTo>
                  <a:cubicBezTo>
                    <a:pt x="643" y="117"/>
                    <a:pt x="647" y="129"/>
                    <a:pt x="647" y="144"/>
                  </a:cubicBezTo>
                  <a:cubicBezTo>
                    <a:pt x="647" y="160"/>
                    <a:pt x="644" y="172"/>
                    <a:pt x="637" y="180"/>
                  </a:cubicBezTo>
                  <a:cubicBezTo>
                    <a:pt x="631" y="188"/>
                    <a:pt x="621" y="192"/>
                    <a:pt x="609" y="192"/>
                  </a:cubicBezTo>
                  <a:close/>
                  <a:moveTo>
                    <a:pt x="754" y="69"/>
                  </a:moveTo>
                  <a:cubicBezTo>
                    <a:pt x="737" y="69"/>
                    <a:pt x="724" y="73"/>
                    <a:pt x="714" y="81"/>
                  </a:cubicBezTo>
                  <a:cubicBezTo>
                    <a:pt x="703" y="89"/>
                    <a:pt x="698" y="100"/>
                    <a:pt x="698" y="113"/>
                  </a:cubicBezTo>
                  <a:cubicBezTo>
                    <a:pt x="698" y="120"/>
                    <a:pt x="699" y="126"/>
                    <a:pt x="702" y="131"/>
                  </a:cubicBezTo>
                  <a:cubicBezTo>
                    <a:pt x="704" y="136"/>
                    <a:pt x="707" y="141"/>
                    <a:pt x="712" y="144"/>
                  </a:cubicBezTo>
                  <a:cubicBezTo>
                    <a:pt x="716" y="148"/>
                    <a:pt x="723" y="152"/>
                    <a:pt x="733" y="156"/>
                  </a:cubicBezTo>
                  <a:cubicBezTo>
                    <a:pt x="741"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4" y="215"/>
                    <a:pt x="710" y="216"/>
                    <a:pt x="717" y="218"/>
                  </a:cubicBezTo>
                  <a:cubicBezTo>
                    <a:pt x="724" y="219"/>
                    <a:pt x="731" y="220"/>
                    <a:pt x="736" y="220"/>
                  </a:cubicBezTo>
                  <a:cubicBezTo>
                    <a:pt x="754" y="220"/>
                    <a:pt x="768" y="216"/>
                    <a:pt x="779" y="208"/>
                  </a:cubicBezTo>
                  <a:cubicBezTo>
                    <a:pt x="789" y="200"/>
                    <a:pt x="794" y="188"/>
                    <a:pt x="794" y="175"/>
                  </a:cubicBezTo>
                  <a:cubicBezTo>
                    <a:pt x="794" y="165"/>
                    <a:pt x="791" y="157"/>
                    <a:pt x="786" y="150"/>
                  </a:cubicBezTo>
                  <a:cubicBezTo>
                    <a:pt x="780" y="143"/>
                    <a:pt x="771" y="137"/>
                    <a:pt x="757" y="132"/>
                  </a:cubicBezTo>
                  <a:cubicBezTo>
                    <a:pt x="746" y="128"/>
                    <a:pt x="740" y="124"/>
                    <a:pt x="737" y="121"/>
                  </a:cubicBezTo>
                  <a:cubicBezTo>
                    <a:pt x="734" y="119"/>
                    <a:pt x="733" y="115"/>
                    <a:pt x="733" y="110"/>
                  </a:cubicBezTo>
                  <a:cubicBezTo>
                    <a:pt x="733" y="106"/>
                    <a:pt x="734" y="103"/>
                    <a:pt x="738" y="100"/>
                  </a:cubicBezTo>
                  <a:cubicBezTo>
                    <a:pt x="741" y="97"/>
                    <a:pt x="746" y="96"/>
                    <a:pt x="752" y="96"/>
                  </a:cubicBezTo>
                  <a:cubicBezTo>
                    <a:pt x="758" y="96"/>
                    <a:pt x="764" y="97"/>
                    <a:pt x="770" y="98"/>
                  </a:cubicBezTo>
                  <a:cubicBezTo>
                    <a:pt x="776" y="100"/>
                    <a:pt x="781" y="103"/>
                    <a:pt x="785" y="105"/>
                  </a:cubicBezTo>
                  <a:cubicBezTo>
                    <a:pt x="787" y="106"/>
                    <a:pt x="787" y="106"/>
                    <a:pt x="787" y="106"/>
                  </a:cubicBezTo>
                  <a:cubicBezTo>
                    <a:pt x="787" y="75"/>
                    <a:pt x="787" y="75"/>
                    <a:pt x="787" y="75"/>
                  </a:cubicBezTo>
                  <a:cubicBezTo>
                    <a:pt x="786" y="75"/>
                    <a:pt x="786" y="75"/>
                    <a:pt x="786" y="75"/>
                  </a:cubicBezTo>
                  <a:cubicBezTo>
                    <a:pt x="782" y="73"/>
                    <a:pt x="777" y="72"/>
                    <a:pt x="771" y="71"/>
                  </a:cubicBezTo>
                  <a:cubicBezTo>
                    <a:pt x="764" y="69"/>
                    <a:pt x="759" y="69"/>
                    <a:pt x="754" y="69"/>
                  </a:cubicBezTo>
                  <a:close/>
                  <a:moveTo>
                    <a:pt x="886" y="69"/>
                  </a:moveTo>
                  <a:cubicBezTo>
                    <a:pt x="862" y="69"/>
                    <a:pt x="843" y="76"/>
                    <a:pt x="829" y="89"/>
                  </a:cubicBezTo>
                  <a:cubicBezTo>
                    <a:pt x="816" y="103"/>
                    <a:pt x="809" y="122"/>
                    <a:pt x="809" y="146"/>
                  </a:cubicBezTo>
                  <a:cubicBezTo>
                    <a:pt x="809" y="169"/>
                    <a:pt x="816" y="187"/>
                    <a:pt x="829" y="200"/>
                  </a:cubicBezTo>
                  <a:cubicBezTo>
                    <a:pt x="842" y="213"/>
                    <a:pt x="860" y="220"/>
                    <a:pt x="882" y="220"/>
                  </a:cubicBezTo>
                  <a:cubicBezTo>
                    <a:pt x="905" y="220"/>
                    <a:pt x="924" y="213"/>
                    <a:pt x="937" y="199"/>
                  </a:cubicBezTo>
                  <a:cubicBezTo>
                    <a:pt x="951" y="185"/>
                    <a:pt x="958" y="166"/>
                    <a:pt x="958" y="143"/>
                  </a:cubicBezTo>
                  <a:cubicBezTo>
                    <a:pt x="958" y="120"/>
                    <a:pt x="951" y="102"/>
                    <a:pt x="938" y="89"/>
                  </a:cubicBezTo>
                  <a:cubicBezTo>
                    <a:pt x="926" y="75"/>
                    <a:pt x="908" y="69"/>
                    <a:pt x="886" y="69"/>
                  </a:cubicBezTo>
                  <a:close/>
                  <a:moveTo>
                    <a:pt x="884" y="192"/>
                  </a:moveTo>
                  <a:cubicBezTo>
                    <a:pt x="872" y="192"/>
                    <a:pt x="862" y="188"/>
                    <a:pt x="855" y="180"/>
                  </a:cubicBezTo>
                  <a:cubicBezTo>
                    <a:pt x="848" y="172"/>
                    <a:pt x="844" y="160"/>
                    <a:pt x="844" y="145"/>
                  </a:cubicBezTo>
                  <a:cubicBezTo>
                    <a:pt x="844" y="130"/>
                    <a:pt x="848" y="118"/>
                    <a:pt x="855" y="109"/>
                  </a:cubicBezTo>
                  <a:cubicBezTo>
                    <a:pt x="862" y="101"/>
                    <a:pt x="871" y="97"/>
                    <a:pt x="884" y="97"/>
                  </a:cubicBezTo>
                  <a:cubicBezTo>
                    <a:pt x="896" y="97"/>
                    <a:pt x="905" y="101"/>
                    <a:pt x="912" y="109"/>
                  </a:cubicBezTo>
                  <a:cubicBezTo>
                    <a:pt x="919" y="117"/>
                    <a:pt x="922" y="129"/>
                    <a:pt x="922" y="144"/>
                  </a:cubicBezTo>
                  <a:cubicBezTo>
                    <a:pt x="922" y="160"/>
                    <a:pt x="919" y="172"/>
                    <a:pt x="913" y="180"/>
                  </a:cubicBezTo>
                  <a:cubicBezTo>
                    <a:pt x="906" y="188"/>
                    <a:pt x="897" y="192"/>
                    <a:pt x="884" y="192"/>
                  </a:cubicBezTo>
                  <a:close/>
                  <a:moveTo>
                    <a:pt x="1104" y="100"/>
                  </a:moveTo>
                  <a:cubicBezTo>
                    <a:pt x="1104" y="168"/>
                    <a:pt x="1104" y="168"/>
                    <a:pt x="1104" y="168"/>
                  </a:cubicBezTo>
                  <a:cubicBezTo>
                    <a:pt x="1104" y="177"/>
                    <a:pt x="1106" y="183"/>
                    <a:pt x="1109" y="187"/>
                  </a:cubicBezTo>
                  <a:cubicBezTo>
                    <a:pt x="1112" y="190"/>
                    <a:pt x="1117" y="192"/>
                    <a:pt x="1124" y="192"/>
                  </a:cubicBezTo>
                  <a:cubicBezTo>
                    <a:pt x="1125" y="192"/>
                    <a:pt x="1128" y="192"/>
                    <a:pt x="1130" y="191"/>
                  </a:cubicBezTo>
                  <a:cubicBezTo>
                    <a:pt x="1133" y="190"/>
                    <a:pt x="1135" y="189"/>
                    <a:pt x="1137" y="188"/>
                  </a:cubicBezTo>
                  <a:cubicBezTo>
                    <a:pt x="1139" y="187"/>
                    <a:pt x="1139" y="187"/>
                    <a:pt x="1139" y="187"/>
                  </a:cubicBezTo>
                  <a:cubicBezTo>
                    <a:pt x="1139" y="215"/>
                    <a:pt x="1139" y="215"/>
                    <a:pt x="1139" y="215"/>
                  </a:cubicBezTo>
                  <a:cubicBezTo>
                    <a:pt x="1138" y="215"/>
                    <a:pt x="1138" y="215"/>
                    <a:pt x="1138" y="215"/>
                  </a:cubicBezTo>
                  <a:cubicBezTo>
                    <a:pt x="1136" y="216"/>
                    <a:pt x="1133" y="217"/>
                    <a:pt x="1128" y="219"/>
                  </a:cubicBezTo>
                  <a:cubicBezTo>
                    <a:pt x="1123" y="220"/>
                    <a:pt x="1118" y="220"/>
                    <a:pt x="1113" y="220"/>
                  </a:cubicBezTo>
                  <a:cubicBezTo>
                    <a:pt x="1085" y="220"/>
                    <a:pt x="1070" y="205"/>
                    <a:pt x="1070" y="174"/>
                  </a:cubicBezTo>
                  <a:cubicBezTo>
                    <a:pt x="1070" y="100"/>
                    <a:pt x="1070" y="100"/>
                    <a:pt x="1070" y="100"/>
                  </a:cubicBezTo>
                  <a:cubicBezTo>
                    <a:pt x="1019" y="100"/>
                    <a:pt x="1019" y="100"/>
                    <a:pt x="1019" y="100"/>
                  </a:cubicBezTo>
                  <a:cubicBezTo>
                    <a:pt x="1019" y="217"/>
                    <a:pt x="1019" y="217"/>
                    <a:pt x="1019" y="217"/>
                  </a:cubicBezTo>
                  <a:cubicBezTo>
                    <a:pt x="985" y="217"/>
                    <a:pt x="985" y="217"/>
                    <a:pt x="985" y="217"/>
                  </a:cubicBezTo>
                  <a:cubicBezTo>
                    <a:pt x="985" y="100"/>
                    <a:pt x="985" y="100"/>
                    <a:pt x="985" y="100"/>
                  </a:cubicBezTo>
                  <a:cubicBezTo>
                    <a:pt x="961" y="100"/>
                    <a:pt x="961" y="100"/>
                    <a:pt x="961" y="100"/>
                  </a:cubicBezTo>
                  <a:cubicBezTo>
                    <a:pt x="961" y="72"/>
                    <a:pt x="961" y="72"/>
                    <a:pt x="961" y="72"/>
                  </a:cubicBezTo>
                  <a:cubicBezTo>
                    <a:pt x="985" y="72"/>
                    <a:pt x="985" y="72"/>
                    <a:pt x="985" y="72"/>
                  </a:cubicBezTo>
                  <a:cubicBezTo>
                    <a:pt x="985" y="52"/>
                    <a:pt x="985" y="52"/>
                    <a:pt x="985" y="52"/>
                  </a:cubicBezTo>
                  <a:cubicBezTo>
                    <a:pt x="985" y="42"/>
                    <a:pt x="987" y="33"/>
                    <a:pt x="991" y="25"/>
                  </a:cubicBezTo>
                  <a:cubicBezTo>
                    <a:pt x="996" y="17"/>
                    <a:pt x="1002" y="11"/>
                    <a:pt x="1010" y="7"/>
                  </a:cubicBezTo>
                  <a:cubicBezTo>
                    <a:pt x="1018" y="3"/>
                    <a:pt x="1027" y="0"/>
                    <a:pt x="1037" y="0"/>
                  </a:cubicBezTo>
                  <a:cubicBezTo>
                    <a:pt x="1045" y="0"/>
                    <a:pt x="1052" y="1"/>
                    <a:pt x="1056" y="3"/>
                  </a:cubicBezTo>
                  <a:cubicBezTo>
                    <a:pt x="1057" y="3"/>
                    <a:pt x="1057" y="3"/>
                    <a:pt x="1057" y="3"/>
                  </a:cubicBezTo>
                  <a:cubicBezTo>
                    <a:pt x="1057" y="32"/>
                    <a:pt x="1057" y="32"/>
                    <a:pt x="1057" y="32"/>
                  </a:cubicBezTo>
                  <a:cubicBezTo>
                    <a:pt x="1056" y="32"/>
                    <a:pt x="1056" y="32"/>
                    <a:pt x="1056" y="32"/>
                  </a:cubicBezTo>
                  <a:cubicBezTo>
                    <a:pt x="1051" y="29"/>
                    <a:pt x="1045" y="28"/>
                    <a:pt x="1041" y="28"/>
                  </a:cubicBezTo>
                  <a:cubicBezTo>
                    <a:pt x="1034" y="28"/>
                    <a:pt x="1029" y="31"/>
                    <a:pt x="1025" y="35"/>
                  </a:cubicBezTo>
                  <a:cubicBezTo>
                    <a:pt x="1021" y="39"/>
                    <a:pt x="1019" y="46"/>
                    <a:pt x="1019" y="54"/>
                  </a:cubicBezTo>
                  <a:cubicBezTo>
                    <a:pt x="1019" y="72"/>
                    <a:pt x="1019" y="72"/>
                    <a:pt x="1019" y="72"/>
                  </a:cubicBezTo>
                  <a:cubicBezTo>
                    <a:pt x="1070" y="72"/>
                    <a:pt x="1070" y="72"/>
                    <a:pt x="1070" y="72"/>
                  </a:cubicBezTo>
                  <a:cubicBezTo>
                    <a:pt x="1070" y="40"/>
                    <a:pt x="1070" y="40"/>
                    <a:pt x="1070" y="40"/>
                  </a:cubicBezTo>
                  <a:cubicBezTo>
                    <a:pt x="1071" y="39"/>
                    <a:pt x="1071" y="39"/>
                    <a:pt x="1071" y="39"/>
                  </a:cubicBezTo>
                  <a:cubicBezTo>
                    <a:pt x="1103" y="30"/>
                    <a:pt x="1103" y="30"/>
                    <a:pt x="1103" y="30"/>
                  </a:cubicBezTo>
                  <a:cubicBezTo>
                    <a:pt x="1104" y="29"/>
                    <a:pt x="1104" y="29"/>
                    <a:pt x="1104" y="29"/>
                  </a:cubicBezTo>
                  <a:cubicBezTo>
                    <a:pt x="1104" y="72"/>
                    <a:pt x="1104" y="72"/>
                    <a:pt x="1104" y="72"/>
                  </a:cubicBezTo>
                  <a:cubicBezTo>
                    <a:pt x="1139" y="72"/>
                    <a:pt x="1139" y="72"/>
                    <a:pt x="1139" y="72"/>
                  </a:cubicBezTo>
                  <a:cubicBezTo>
                    <a:pt x="1139" y="100"/>
                    <a:pt x="1139" y="100"/>
                    <a:pt x="1139" y="100"/>
                  </a:cubicBezTo>
                  <a:lnTo>
                    <a:pt x="1104" y="100"/>
                  </a:lnTo>
                  <a:close/>
                </a:path>
              </a:pathLst>
            </a:custGeom>
            <a:solidFill>
              <a:srgbClr val="73737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6" name="Rectangle 28"/>
            <p:cNvSpPr>
              <a:spLocks noChangeArrowheads="1"/>
            </p:cNvSpPr>
            <p:nvPr/>
          </p:nvSpPr>
          <p:spPr bwMode="auto">
            <a:xfrm>
              <a:off x="4846638" y="3441700"/>
              <a:ext cx="600075" cy="600075"/>
            </a:xfrm>
            <a:prstGeom prst="rect">
              <a:avLst/>
            </a:prstGeom>
            <a:solidFill>
              <a:srgbClr val="F25022"/>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7" name="Rectangle 29"/>
            <p:cNvSpPr>
              <a:spLocks noChangeArrowheads="1"/>
            </p:cNvSpPr>
            <p:nvPr/>
          </p:nvSpPr>
          <p:spPr bwMode="auto">
            <a:xfrm>
              <a:off x="5510213" y="3441700"/>
              <a:ext cx="596900" cy="600075"/>
            </a:xfrm>
            <a:prstGeom prst="rect">
              <a:avLst/>
            </a:prstGeom>
            <a:solidFill>
              <a:srgbClr val="7FBA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8" name="Rectangle 30"/>
            <p:cNvSpPr>
              <a:spLocks noChangeArrowheads="1"/>
            </p:cNvSpPr>
            <p:nvPr/>
          </p:nvSpPr>
          <p:spPr bwMode="auto">
            <a:xfrm>
              <a:off x="4846638" y="4102100"/>
              <a:ext cx="600075" cy="600075"/>
            </a:xfrm>
            <a:prstGeom prst="rect">
              <a:avLst/>
            </a:prstGeom>
            <a:solidFill>
              <a:srgbClr val="00A4E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sp>
          <p:nvSpPr>
            <p:cNvPr id="9" name="Rectangle 31"/>
            <p:cNvSpPr>
              <a:spLocks noChangeArrowheads="1"/>
            </p:cNvSpPr>
            <p:nvPr/>
          </p:nvSpPr>
          <p:spPr bwMode="auto">
            <a:xfrm>
              <a:off x="5510213" y="4102100"/>
              <a:ext cx="596900" cy="600075"/>
            </a:xfrm>
            <a:prstGeom prst="rect">
              <a:avLst/>
            </a:prstGeom>
            <a:solidFill>
              <a:srgbClr val="FFB9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728"/>
            </a:p>
          </p:txBody>
        </p:sp>
      </p:grpSp>
    </p:spTree>
    <p:custDataLst>
      <p:tags r:id="rId1"/>
    </p:custDataLst>
    <p:extLst>
      <p:ext uri="{BB962C8B-B14F-4D97-AF65-F5344CB8AC3E}">
        <p14:creationId xmlns:p14="http://schemas.microsoft.com/office/powerpoint/2010/main" val="280563300"/>
      </p:ext>
    </p:extLst>
  </p:cSld>
  <p:clrMapOvr>
    <a:masterClrMapping/>
  </p:clrMapOvr>
  <p:transition>
    <p:fade/>
  </p:transition>
  <p:extLst>
    <p:ext uri="{DCECCB84-F9BA-43D5-87BE-67443E8EF086}">
      <p15:sldGuideLst xmlns:p15="http://schemas.microsoft.com/office/powerpoint/2012/main"/>
    </p:ext>
  </p:extLst>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1187622"/>
            <a:ext cx="8964185" cy="1793104"/>
          </a:xfrm>
          <a:noFill/>
        </p:spPr>
        <p:txBody>
          <a:bodyPr lIns="146304" tIns="91440" rIns="146304" bIns="91440" anchor="b" anchorCtr="0"/>
          <a:lstStyle>
            <a:lvl1pPr>
              <a:defRPr sz="5294" spc="-98" baseline="0">
                <a:gradFill>
                  <a:gsLst>
                    <a:gs pos="62564">
                      <a:schemeClr val="tx1"/>
                    </a:gs>
                    <a:gs pos="55000">
                      <a:schemeClr val="tx1"/>
                    </a:gs>
                  </a:gsLst>
                  <a:lin ang="5400000" scaled="0"/>
                </a:gradFill>
              </a:defRPr>
            </a:lvl1pPr>
          </a:lstStyle>
          <a:p>
            <a:r>
              <a:rPr lang="en-US"/>
              <a:t>Event name</a:t>
            </a:r>
          </a:p>
        </p:txBody>
      </p:sp>
      <p:sp>
        <p:nvSpPr>
          <p:cNvPr id="5" name="Text Placeholder 4"/>
          <p:cNvSpPr>
            <a:spLocks noGrp="1"/>
          </p:cNvSpPr>
          <p:nvPr>
            <p:ph type="body" sz="quarter" idx="12" hasCustomPrompt="1"/>
          </p:nvPr>
        </p:nvSpPr>
        <p:spPr>
          <a:xfrm>
            <a:off x="269302" y="2980725"/>
            <a:ext cx="8964186" cy="715931"/>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Date</a:t>
            </a:r>
          </a:p>
        </p:txBody>
      </p:sp>
      <p:sp>
        <p:nvSpPr>
          <p:cNvPr id="3" name="Text Placeholder 2"/>
          <p:cNvSpPr>
            <a:spLocks noGrp="1"/>
          </p:cNvSpPr>
          <p:nvPr>
            <p:ph type="body" sz="quarter" idx="13" hasCustomPrompt="1"/>
          </p:nvPr>
        </p:nvSpPr>
        <p:spPr>
          <a:xfrm>
            <a:off x="269240" y="3696656"/>
            <a:ext cx="8964248" cy="452654"/>
          </a:xfrm>
        </p:spPr>
        <p:txBody>
          <a:bodyPr/>
          <a:lstStyle>
            <a:lvl1pPr marL="0" indent="0">
              <a:buNone/>
              <a:defRPr lang="en-US" sz="1961"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a:t>Optional (City, State or venue)</a:t>
            </a:r>
          </a:p>
        </p:txBody>
      </p:sp>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148424555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with photo and tile">
    <p:spTree>
      <p:nvGrpSpPr>
        <p:cNvPr id="1" name=""/>
        <p:cNvGrpSpPr/>
        <p:nvPr/>
      </p:nvGrpSpPr>
      <p:grpSpPr>
        <a:xfrm>
          <a:off x="0" y="0"/>
          <a:ext cx="0" cy="0"/>
          <a:chOff x="0" y="0"/>
          <a:chExt cx="0" cy="0"/>
        </a:xfrm>
      </p:grpSpPr>
      <p:pic>
        <p:nvPicPr>
          <p:cNvPr id="13" name="Picture 12"/>
          <p:cNvPicPr>
            <a:picLocks noChangeAspect="1"/>
          </p:cNvPicPr>
          <p:nvPr userDrawn="1"/>
        </p:nvPicPr>
        <p:blipFill rotWithShape="1">
          <a:blip r:embed="rId2"/>
          <a:srcRect l="5" t="11255" r="14683" b="16717"/>
          <a:stretch/>
        </p:blipFill>
        <p:spPr>
          <a:xfrm>
            <a:off x="-1" y="0"/>
            <a:ext cx="12190269" cy="6857999"/>
          </a:xfrm>
          <a:prstGeom prst="rect">
            <a:avLst/>
          </a:prstGeom>
        </p:spPr>
      </p:pic>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3386753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1_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t="15709"/>
          <a:stretch/>
        </p:blipFill>
        <p:spPr>
          <a:xfrm>
            <a:off x="0" y="0"/>
            <a:ext cx="12192000" cy="6858000"/>
          </a:xfrm>
          <a:prstGeom prst="rect">
            <a:avLst/>
          </a:prstGeom>
        </p:spPr>
      </p:pic>
      <p:sp>
        <p:nvSpPr>
          <p:cNvPr id="4" name="Rectangle 3"/>
          <p:cNvSpPr/>
          <p:nvPr userDrawn="1"/>
        </p:nvSpPr>
        <p:spPr bwMode="auto">
          <a:xfrm>
            <a:off x="0" y="0"/>
            <a:ext cx="12192000" cy="4997965"/>
          </a:xfrm>
          <a:prstGeom prst="rect">
            <a:avLst/>
          </a:prstGeom>
          <a:gradFill>
            <a:gsLst>
              <a:gs pos="0">
                <a:srgbClr val="000000">
                  <a:alpha val="40000"/>
                </a:srgbClr>
              </a:gs>
              <a:gs pos="100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2" name="Rectangle 1"/>
          <p:cNvSpPr/>
          <p:nvPr userDrawn="1"/>
        </p:nvSpPr>
        <p:spPr bwMode="auto">
          <a:xfrm>
            <a:off x="267682" y="2084172"/>
            <a:ext cx="6274974" cy="3586208"/>
          </a:xfrm>
          <a:prstGeom prst="rect">
            <a:avLst/>
          </a:prstGeom>
          <a:solidFill>
            <a:srgbClr val="FFFFFF">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4911" cy="1793104"/>
          </a:xfrm>
          <a:noFill/>
        </p:spPr>
        <p:txBody>
          <a:bodyPr lIns="146304" tIns="91440" rIns="146304" bIns="91440" anchor="t" anchorCtr="0"/>
          <a:lstStyle>
            <a:lvl1pPr>
              <a:defRPr sz="4705" spc="-98" baseline="0">
                <a:gradFill>
                  <a:gsLst>
                    <a:gs pos="1307">
                      <a:srgbClr val="353535"/>
                    </a:gs>
                    <a:gs pos="30000">
                      <a:srgbClr val="353535"/>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7"/>
            <a:ext cx="6276530" cy="651821"/>
          </a:xfrm>
        </p:spPr>
        <p:txBody>
          <a:bodyPr wrap="square" lIns="164592" tIns="109728" rIns="164592" bIns="109728">
            <a:spAutoFit/>
          </a:bodyPr>
          <a:lstStyle>
            <a:lvl1pPr marL="0" indent="0">
              <a:spcBef>
                <a:spcPts val="0"/>
              </a:spcBef>
              <a:buNone/>
              <a:defRPr sz="3137">
                <a:gradFill>
                  <a:gsLst>
                    <a:gs pos="1307">
                      <a:srgbClr val="353535"/>
                    </a:gs>
                    <a:gs pos="30000">
                      <a:srgbClr val="353535"/>
                    </a:gs>
                  </a:gsLst>
                  <a:lin ang="5400000" scaled="0"/>
                </a:gradFill>
                <a:latin typeface="+mn-lt"/>
              </a:defRPr>
            </a:lvl1pPr>
          </a:lstStyle>
          <a:p>
            <a:pPr lvl="0"/>
            <a:r>
              <a:rPr lang="en-US"/>
              <a:t>Speaker name</a:t>
            </a:r>
          </a:p>
        </p:txBody>
      </p:sp>
      <p:pic>
        <p:nvPicPr>
          <p:cNvPr id="15" name="Picture 14"/>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bwMode="black">
          <a:xfrm>
            <a:off x="448586" y="440493"/>
            <a:ext cx="1424426" cy="304828"/>
          </a:xfrm>
          <a:prstGeom prst="rect">
            <a:avLst/>
          </a:prstGeom>
        </p:spPr>
      </p:pic>
    </p:spTree>
    <p:extLst>
      <p:ext uri="{BB962C8B-B14F-4D97-AF65-F5344CB8AC3E}">
        <p14:creationId xmlns:p14="http://schemas.microsoft.com/office/powerpoint/2010/main" val="999008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t="15709"/>
          <a:stretch/>
        </p:blipFill>
        <p:spPr>
          <a:xfrm>
            <a:off x="-8106" y="0"/>
            <a:ext cx="12192000" cy="6858000"/>
          </a:xfrm>
          <a:prstGeom prst="rect">
            <a:avLst/>
          </a:prstGeom>
        </p:spPr>
      </p:pic>
      <p:sp>
        <p:nvSpPr>
          <p:cNvPr id="4" name="Rectangle 3"/>
          <p:cNvSpPr/>
          <p:nvPr userDrawn="1"/>
        </p:nvSpPr>
        <p:spPr bwMode="auto">
          <a:xfrm>
            <a:off x="29183" y="0"/>
            <a:ext cx="12162817" cy="6858000"/>
          </a:xfrm>
          <a:prstGeom prst="rect">
            <a:avLst/>
          </a:prstGeom>
          <a:gradFill>
            <a:gsLst>
              <a:gs pos="0">
                <a:srgbClr val="000000">
                  <a:alpha val="40000"/>
                </a:srgbClr>
              </a:gs>
              <a:gs pos="100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8106" y="2286000"/>
            <a:ext cx="10142706" cy="1066800"/>
          </a:xfrm>
          <a:solidFill>
            <a:schemeClr val="tx2"/>
          </a:solidFill>
        </p:spPr>
        <p:txBody>
          <a:bodyPr lIns="146304" tIns="91440" rIns="146304" bIns="91440" anchor="t" anchorCtr="0"/>
          <a:lstStyle>
            <a:lvl1pPr>
              <a:defRPr sz="4705" spc="-98" baseline="0">
                <a:solidFill>
                  <a:schemeClr val="bg1"/>
                </a:solidFill>
              </a:defRPr>
            </a:lvl1pPr>
          </a:lstStyle>
          <a:p>
            <a:r>
              <a:rPr lang="en-US"/>
              <a:t>Presentation title</a:t>
            </a:r>
          </a:p>
        </p:txBody>
      </p:sp>
    </p:spTree>
    <p:extLst>
      <p:ext uri="{BB962C8B-B14F-4D97-AF65-F5344CB8AC3E}">
        <p14:creationId xmlns:p14="http://schemas.microsoft.com/office/powerpoint/2010/main" val="1383644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2_Title with photo and tile">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t="15709"/>
          <a:stretch/>
        </p:blipFill>
        <p:spPr>
          <a:xfrm>
            <a:off x="0" y="0"/>
            <a:ext cx="12192000" cy="6858000"/>
          </a:xfrm>
          <a:prstGeom prst="rect">
            <a:avLst/>
          </a:prstGeom>
        </p:spPr>
      </p:pic>
      <p:sp>
        <p:nvSpPr>
          <p:cNvPr id="4" name="Rectangle 3"/>
          <p:cNvSpPr/>
          <p:nvPr userDrawn="1"/>
        </p:nvSpPr>
        <p:spPr bwMode="auto">
          <a:xfrm>
            <a:off x="29183" y="0"/>
            <a:ext cx="12162817" cy="6858000"/>
          </a:xfrm>
          <a:prstGeom prst="rect">
            <a:avLst/>
          </a:prstGeom>
          <a:gradFill>
            <a:gsLst>
              <a:gs pos="0">
                <a:srgbClr val="000000">
                  <a:alpha val="40000"/>
                </a:srgbClr>
              </a:gs>
              <a:gs pos="100000">
                <a:srgbClr val="000000">
                  <a:alpha val="0"/>
                </a:srgbClr>
              </a:gs>
            </a:gsLst>
            <a:lin ang="540000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8106" y="2286000"/>
            <a:ext cx="10142706" cy="1066800"/>
          </a:xfrm>
          <a:solidFill>
            <a:schemeClr val="tx2"/>
          </a:solidFill>
        </p:spPr>
        <p:txBody>
          <a:bodyPr lIns="146304" tIns="91440" rIns="146304" bIns="91440" anchor="t" anchorCtr="0"/>
          <a:lstStyle>
            <a:lvl1pPr>
              <a:defRPr sz="4705" spc="-98" baseline="0">
                <a:solidFill>
                  <a:schemeClr val="bg1"/>
                </a:solidFill>
              </a:defRPr>
            </a:lvl1pPr>
          </a:lstStyle>
          <a:p>
            <a:r>
              <a:rPr lang="en-US"/>
              <a:t>Presentation title</a:t>
            </a:r>
          </a:p>
        </p:txBody>
      </p:sp>
    </p:spTree>
    <p:extLst>
      <p:ext uri="{BB962C8B-B14F-4D97-AF65-F5344CB8AC3E}">
        <p14:creationId xmlns:p14="http://schemas.microsoft.com/office/powerpoint/2010/main" val="3647367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294" spc="-98" baseline="0">
                <a:gradFill>
                  <a:gsLst>
                    <a:gs pos="62564">
                      <a:schemeClr val="tx1"/>
                    </a:gs>
                    <a:gs pos="55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1" y="3878574"/>
            <a:ext cx="7171337" cy="1792326"/>
          </a:xfrm>
          <a:noFill/>
        </p:spPr>
        <p:txBody>
          <a:bodyPr lIns="164592" tIns="109728" rIns="164592" bIns="109728">
            <a:noAutofit/>
          </a:bodyPr>
          <a:lstStyle>
            <a:lvl1pPr marL="0" indent="0">
              <a:spcBef>
                <a:spcPts val="0"/>
              </a:spcBef>
              <a:buNone/>
              <a:defRPr sz="3137" spc="0" baseline="0">
                <a:gradFill>
                  <a:gsLst>
                    <a:gs pos="91000">
                      <a:schemeClr val="tx1"/>
                    </a:gs>
                    <a:gs pos="0">
                      <a:schemeClr val="tx1"/>
                    </a:gs>
                  </a:gsLst>
                  <a:lin ang="5400000" scaled="0"/>
                </a:gradFill>
                <a:latin typeface="+mn-lt"/>
              </a:defRPr>
            </a:lvl1pPr>
          </a:lstStyle>
          <a:p>
            <a:pPr lvl="0"/>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spTree>
    <p:extLst>
      <p:ext uri="{BB962C8B-B14F-4D97-AF65-F5344CB8AC3E}">
        <p14:creationId xmlns:p14="http://schemas.microsoft.com/office/powerpoint/2010/main" val="41098011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square photo">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69302" y="2077815"/>
            <a:ext cx="4840694" cy="1799462"/>
          </a:xfrm>
          <a:noFill/>
        </p:spPr>
        <p:txBody>
          <a:bodyPr lIns="146304" tIns="91440" rIns="146304" bIns="91440" anchor="t" anchorCtr="0"/>
          <a:lstStyle>
            <a:lvl1pPr>
              <a:defRPr sz="4705" spc="-98" baseline="0">
                <a:gradFill>
                  <a:gsLst>
                    <a:gs pos="74359">
                      <a:schemeClr val="tx1"/>
                    </a:gs>
                    <a:gs pos="57576">
                      <a:schemeClr val="tx1"/>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2" y="3877277"/>
            <a:ext cx="4840694" cy="717249"/>
          </a:xfrm>
        </p:spPr>
        <p:txBody>
          <a:bodyPr lIns="164592" tIns="109728" rIns="164592" bIns="109728">
            <a:noAutofit/>
          </a:bodyPr>
          <a:lstStyle>
            <a:lvl1pPr marL="0" indent="0">
              <a:spcBef>
                <a:spcPts val="0"/>
              </a:spcBef>
              <a:buNone/>
              <a:defRPr lang="en-US" sz="3137"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14367" rtl="0" eaLnBrk="1" fontAlgn="auto" latinLnBrk="0" hangingPunct="1">
              <a:lnSpc>
                <a:spcPct val="90000"/>
              </a:lnSpc>
              <a:spcBef>
                <a:spcPts val="0"/>
              </a:spcBef>
              <a:spcAft>
                <a:spcPts val="0"/>
              </a:spcAft>
              <a:buClrTx/>
              <a:buSzPct val="90000"/>
              <a:buFont typeface="Arial" pitchFamily="34" charset="0"/>
              <a:buNone/>
              <a:tabLst/>
            </a:pPr>
            <a:r>
              <a:rPr lang="en-US"/>
              <a:t>Speaker name</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6087742"/>
            <a:ext cx="1424426" cy="304828"/>
          </a:xfrm>
          <a:prstGeom prst="rect">
            <a:avLst/>
          </a:prstGeom>
        </p:spPr>
      </p:pic>
      <p:pic>
        <p:nvPicPr>
          <p:cNvPr id="6" name="Picture 5"/>
          <p:cNvPicPr>
            <a:picLocks noChangeAspect="1"/>
          </p:cNvPicPr>
          <p:nvPr userDrawn="1"/>
        </p:nvPicPr>
        <p:blipFill rotWithShape="1">
          <a:blip r:embed="rId3"/>
          <a:srcRect l="37330" t="11255" r="14683" b="16717"/>
          <a:stretch/>
        </p:blipFill>
        <p:spPr>
          <a:xfrm>
            <a:off x="5333417" y="0"/>
            <a:ext cx="6856851" cy="6857999"/>
          </a:xfrm>
          <a:prstGeom prst="rect">
            <a:avLst/>
          </a:prstGeom>
        </p:spPr>
      </p:pic>
    </p:spTree>
    <p:extLst>
      <p:ext uri="{BB962C8B-B14F-4D97-AF65-F5344CB8AC3E}">
        <p14:creationId xmlns:p14="http://schemas.microsoft.com/office/powerpoint/2010/main" val="26902651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0" y="1189177"/>
            <a:ext cx="11655078" cy="2263268"/>
          </a:xfrm>
        </p:spPr>
        <p:txBody>
          <a:bodyPr>
            <a:spAutoFit/>
          </a:bodyPr>
          <a:lstStyle>
            <a:lvl1pPr marL="0" indent="0">
              <a:buNone/>
              <a:defRPr/>
            </a:lvl1pPr>
            <a:lvl2pPr marL="224097" indent="0">
              <a:buNone/>
              <a:defRPr/>
            </a:lvl2pPr>
            <a:lvl3pPr marL="448193" indent="0">
              <a:buNone/>
              <a:defRPr/>
            </a:lvl3pPr>
            <a:lvl4pPr marL="672290" indent="0">
              <a:buNone/>
              <a:defRPr/>
            </a:lvl4pPr>
            <a:lvl5pPr marL="896386" indent="0">
              <a:buNone/>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30122165"/>
      </p:ext>
    </p:extLst>
  </p:cSld>
  <p:clrMapOvr>
    <a:masterClrMapping/>
  </p:clrMapOvr>
  <p:transition>
    <p:fade/>
  </p:transition>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p>
        </p:txBody>
      </p:sp>
      <p:sp>
        <p:nvSpPr>
          <p:cNvPr id="3" name="Text Placeholder 2"/>
          <p:cNvSpPr>
            <a:spLocks noGrp="1"/>
          </p:cNvSpPr>
          <p:nvPr>
            <p:ph type="body" sz="quarter" idx="10"/>
          </p:nvPr>
        </p:nvSpPr>
        <p:spPr>
          <a:xfrm>
            <a:off x="269303" y="1187644"/>
            <a:ext cx="11655078" cy="226658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57687983"/>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9201898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sldGuideLst>
    </p:ext>
  </p:extLst>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0" indent="0">
              <a:spcBef>
                <a:spcPts val="1200"/>
              </a:spcBef>
              <a:buClr>
                <a:schemeClr val="tx1"/>
              </a:buClr>
              <a:buFont typeface="Wingdings" panose="05000000000000000000" pitchFamily="2" charset="2"/>
              <a:buNone/>
              <a:defRPr sz="2941" b="0">
                <a:latin typeface="+mn-lt"/>
              </a:defRPr>
            </a:lvl1pPr>
            <a:lvl2pPr marL="250553" indent="0">
              <a:buFont typeface="Wingdings" panose="05000000000000000000" pitchFamily="2" charset="2"/>
              <a:buNone/>
              <a:defRPr sz="2353" b="0"/>
            </a:lvl2pPr>
            <a:lvl3pPr marL="441968" indent="0">
              <a:buFont typeface="Wingdings" panose="05000000000000000000" pitchFamily="2" charset="2"/>
              <a:buNone/>
              <a:tabLst/>
              <a:defRPr sz="2157" b="0"/>
            </a:lvl3pPr>
            <a:lvl4pPr marL="639608" indent="0">
              <a:buFont typeface="Wingdings" panose="05000000000000000000" pitchFamily="2" charset="2"/>
              <a:buNone/>
              <a:defRPr sz="2157" b="0"/>
            </a:lvl4pPr>
            <a:lvl5pPr marL="837250" indent="0">
              <a:buFont typeface="Wingdings" panose="05000000000000000000" pitchFamily="2" charset="2"/>
              <a:buNone/>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0" indent="0">
              <a:spcBef>
                <a:spcPts val="1200"/>
              </a:spcBef>
              <a:buClr>
                <a:schemeClr val="tx1"/>
              </a:buClr>
              <a:buFont typeface="Arial" panose="020B0604020202020204" pitchFamily="34" charset="0"/>
              <a:buNone/>
              <a:defRPr lang="en-US" sz="2941" b="0" kern="1200" spc="0" baseline="0" dirty="0">
                <a:gradFill>
                  <a:gsLst>
                    <a:gs pos="1250">
                      <a:schemeClr val="tx1"/>
                    </a:gs>
                    <a:gs pos="100000">
                      <a:schemeClr val="tx1"/>
                    </a:gs>
                  </a:gsLst>
                  <a:lin ang="5400000" scaled="0"/>
                </a:gradFill>
                <a:latin typeface="+mn-lt"/>
                <a:ea typeface="+mn-ea"/>
                <a:cs typeface="+mn-cs"/>
              </a:defRPr>
            </a:lvl1pPr>
            <a:lvl2pPr marL="250553" indent="0">
              <a:buFont typeface="Arial" panose="020B0604020202020204" pitchFamily="34" charset="0"/>
              <a:buNone/>
              <a:defRPr lang="en-US" sz="2353" b="0" kern="1200" spc="0" baseline="0" dirty="0">
                <a:gradFill>
                  <a:gsLst>
                    <a:gs pos="1250">
                      <a:schemeClr val="tx1"/>
                    </a:gs>
                    <a:gs pos="100000">
                      <a:schemeClr val="tx1"/>
                    </a:gs>
                  </a:gsLst>
                  <a:lin ang="5400000" scaled="0"/>
                </a:gradFill>
                <a:latin typeface="+mn-lt"/>
                <a:ea typeface="+mn-ea"/>
                <a:cs typeface="+mn-cs"/>
              </a:defRPr>
            </a:lvl2pPr>
            <a:lvl3pPr marL="441968"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3pPr>
            <a:lvl4pPr marL="639608" indent="0">
              <a:buFont typeface="Arial" panose="020B0604020202020204" pitchFamily="34" charset="0"/>
              <a:buNone/>
              <a:defRPr lang="en-US" sz="2157" b="0" kern="1200" spc="0" baseline="0" dirty="0">
                <a:gradFill>
                  <a:gsLst>
                    <a:gs pos="1250">
                      <a:schemeClr val="tx1"/>
                    </a:gs>
                    <a:gs pos="100000">
                      <a:schemeClr val="tx1"/>
                    </a:gs>
                  </a:gsLst>
                  <a:lin ang="5400000" scaled="0"/>
                </a:gradFill>
                <a:latin typeface="+mn-lt"/>
                <a:ea typeface="+mn-ea"/>
                <a:cs typeface="+mn-cs"/>
              </a:defRPr>
            </a:lvl4pPr>
            <a:lvl5pPr marL="837250" indent="0">
              <a:buFont typeface="Arial" panose="020B0604020202020204" pitchFamily="34" charset="0"/>
              <a:buNone/>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504217" marR="0" lvl="0" indent="-504217" algn="l" defTabSz="914367" rtl="0" eaLnBrk="1" fontAlgn="auto" latinLnBrk="0" hangingPunct="1">
              <a:lnSpc>
                <a:spcPct val="90000"/>
              </a:lnSpc>
              <a:spcBef>
                <a:spcPts val="1200"/>
              </a:spcBef>
              <a:spcAft>
                <a:spcPts val="0"/>
              </a:spcAft>
              <a:buClr>
                <a:schemeClr val="tx1"/>
              </a:buClr>
              <a:buSzPct val="90000"/>
              <a:tabLst/>
            </a:pPr>
            <a:r>
              <a:rPr lang="en-US"/>
              <a:t>Edit Master text styles</a:t>
            </a:r>
          </a:p>
          <a:p>
            <a:pPr marL="504217" marR="0" lvl="1" indent="-504217" algn="l" defTabSz="914367" rtl="0" eaLnBrk="1" fontAlgn="auto" latinLnBrk="0" hangingPunct="1">
              <a:lnSpc>
                <a:spcPct val="90000"/>
              </a:lnSpc>
              <a:spcBef>
                <a:spcPts val="1200"/>
              </a:spcBef>
              <a:spcAft>
                <a:spcPts val="0"/>
              </a:spcAft>
              <a:buClr>
                <a:schemeClr val="tx1"/>
              </a:buClr>
              <a:buSzPct val="90000"/>
              <a:tabLst/>
            </a:pPr>
            <a:r>
              <a:rPr lang="en-US"/>
              <a:t>Second level</a:t>
            </a:r>
          </a:p>
          <a:p>
            <a:pPr marL="504217" marR="0" lvl="2" indent="-504217" algn="l" defTabSz="914367" rtl="0" eaLnBrk="1" fontAlgn="auto" latinLnBrk="0" hangingPunct="1">
              <a:lnSpc>
                <a:spcPct val="90000"/>
              </a:lnSpc>
              <a:spcBef>
                <a:spcPts val="1200"/>
              </a:spcBef>
              <a:spcAft>
                <a:spcPts val="0"/>
              </a:spcAft>
              <a:buClr>
                <a:schemeClr val="tx1"/>
              </a:buClr>
              <a:buSzPct val="90000"/>
              <a:tabLst/>
            </a:pPr>
            <a:r>
              <a:rPr lang="en-US"/>
              <a:t>Third level</a:t>
            </a:r>
          </a:p>
          <a:p>
            <a:pPr marL="504217" marR="0" lvl="3" indent="-504217" algn="l" defTabSz="914367" rtl="0" eaLnBrk="1" fontAlgn="auto" latinLnBrk="0" hangingPunct="1">
              <a:lnSpc>
                <a:spcPct val="90000"/>
              </a:lnSpc>
              <a:spcBef>
                <a:spcPts val="1200"/>
              </a:spcBef>
              <a:spcAft>
                <a:spcPts val="0"/>
              </a:spcAft>
              <a:buClr>
                <a:schemeClr val="tx1"/>
              </a:buClr>
              <a:buSzPct val="90000"/>
              <a:tabLst/>
            </a:pPr>
            <a:r>
              <a:rPr lang="en-US"/>
              <a:t>Fourth level</a:t>
            </a:r>
          </a:p>
          <a:p>
            <a:pPr marL="504217" marR="0" lvl="4" indent="-504217" algn="l" defTabSz="914367" rtl="0" eaLnBrk="1" fontAlgn="auto" latinLnBrk="0" hangingPunct="1">
              <a:lnSpc>
                <a:spcPct val="90000"/>
              </a:lnSpc>
              <a:spcBef>
                <a:spcPts val="1200"/>
              </a:spcBef>
              <a:spcAft>
                <a:spcPts val="0"/>
              </a:spcAft>
              <a:buClr>
                <a:schemeClr val="tx1"/>
              </a:buClr>
              <a:buSzPct val="90000"/>
              <a:tabLst/>
            </a:pPr>
            <a:r>
              <a:rPr lang="en-US"/>
              <a:t>Fifth level</a:t>
            </a:r>
          </a:p>
        </p:txBody>
      </p:sp>
    </p:spTree>
    <p:extLst>
      <p:ext uri="{BB962C8B-B14F-4D97-AF65-F5344CB8AC3E}">
        <p14:creationId xmlns:p14="http://schemas.microsoft.com/office/powerpoint/2010/main" val="2490887409"/>
      </p:ext>
    </p:extLst>
  </p:cSld>
  <p:clrMapOvr>
    <a:masterClrMapping/>
  </p:clrMapOvr>
  <p:transition>
    <p:fade/>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7644"/>
            <a:ext cx="5378548" cy="2115402"/>
          </a:xfrm>
        </p:spPr>
        <p:txBody>
          <a:bodyPr wrap="square">
            <a:spAutoFit/>
          </a:bodyPr>
          <a:lstStyle>
            <a:lvl1pPr marL="227209" indent="-227209">
              <a:spcBef>
                <a:spcPts val="1200"/>
              </a:spcBef>
              <a:buClr>
                <a:schemeClr val="tx1"/>
              </a:buClr>
              <a:buFont typeface="Wingdings" panose="05000000000000000000" pitchFamily="2" charset="2"/>
              <a:buChar char=""/>
              <a:defRPr sz="2941" b="0">
                <a:latin typeface="+mn-lt"/>
              </a:defRPr>
            </a:lvl1pPr>
            <a:lvl2pPr marL="418625" indent="-168072">
              <a:buFont typeface="Wingdings" panose="05000000000000000000" pitchFamily="2" charset="2"/>
              <a:buChar char=""/>
              <a:defRPr sz="2353" b="0"/>
            </a:lvl2pPr>
            <a:lvl3pPr marL="627160" indent="-185191">
              <a:buFont typeface="Wingdings" panose="05000000000000000000" pitchFamily="2" charset="2"/>
              <a:buChar char=""/>
              <a:tabLst/>
              <a:defRPr sz="2157" b="0"/>
            </a:lvl3pPr>
            <a:lvl4pPr marL="812350" indent="-172742">
              <a:buFont typeface="Wingdings" panose="05000000000000000000" pitchFamily="2" charset="2"/>
              <a:buChar char=""/>
              <a:defRPr sz="2157" b="0"/>
            </a:lvl4pPr>
            <a:lvl5pPr marL="1003766" indent="-166517">
              <a:buFont typeface="Wingdings" panose="05000000000000000000" pitchFamily="2" charset="2"/>
              <a:buChar char=""/>
              <a:tabLst/>
              <a:defRPr sz="2157"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7644"/>
            <a:ext cx="5378548" cy="2429576"/>
          </a:xfrm>
        </p:spPr>
        <p:txBody>
          <a:bodyPr wrap="square">
            <a:spAutoFit/>
          </a:bodyPr>
          <a:lstStyle>
            <a:lvl1pPr marL="281677" indent="-281677">
              <a:spcBef>
                <a:spcPts val="1200"/>
              </a:spcBef>
              <a:buClr>
                <a:schemeClr val="tx1"/>
              </a:buClr>
              <a:buFont typeface="Arial" pitchFamily="34" charset="0"/>
              <a:buChar char="•"/>
              <a:defRPr lang="en-US" sz="2941" b="0" kern="1200" spc="0" baseline="0" dirty="0">
                <a:gradFill>
                  <a:gsLst>
                    <a:gs pos="1250">
                      <a:schemeClr val="tx1"/>
                    </a:gs>
                    <a:gs pos="100000">
                      <a:schemeClr val="tx1"/>
                    </a:gs>
                  </a:gsLst>
                  <a:lin ang="5400000" scaled="0"/>
                </a:gradFill>
                <a:latin typeface="+mn-lt"/>
                <a:ea typeface="+mn-ea"/>
                <a:cs typeface="+mn-cs"/>
              </a:defRPr>
            </a:lvl1pPr>
            <a:lvl2pPr marL="586698" indent="-336145">
              <a:defRPr lang="en-US" sz="2353" b="0" kern="1200" spc="0" baseline="0" dirty="0">
                <a:gradFill>
                  <a:gsLst>
                    <a:gs pos="1250">
                      <a:schemeClr val="tx1"/>
                    </a:gs>
                    <a:gs pos="100000">
                      <a:schemeClr val="tx1"/>
                    </a:gs>
                  </a:gsLst>
                  <a:lin ang="5400000" scaled="0"/>
                </a:gradFill>
                <a:latin typeface="+mn-lt"/>
                <a:ea typeface="+mn-ea"/>
                <a:cs typeface="+mn-cs"/>
              </a:defRPr>
            </a:lvl2pPr>
            <a:lvl3pPr marL="778113" indent="-336145">
              <a:tabLst/>
              <a:defRPr lang="en-US" sz="2157" b="0" kern="1200" spc="0" baseline="0" dirty="0">
                <a:gradFill>
                  <a:gsLst>
                    <a:gs pos="1250">
                      <a:schemeClr val="tx1"/>
                    </a:gs>
                    <a:gs pos="100000">
                      <a:schemeClr val="tx1"/>
                    </a:gs>
                  </a:gsLst>
                  <a:lin ang="5400000" scaled="0"/>
                </a:gradFill>
                <a:latin typeface="+mn-lt"/>
                <a:ea typeface="+mn-ea"/>
                <a:cs typeface="+mn-cs"/>
              </a:defRPr>
            </a:lvl3pPr>
            <a:lvl4pPr marL="975753" indent="-336145">
              <a:defRPr lang="en-US" sz="2157" b="0" kern="1200" spc="0" baseline="0" dirty="0">
                <a:gradFill>
                  <a:gsLst>
                    <a:gs pos="1250">
                      <a:schemeClr val="tx1"/>
                    </a:gs>
                    <a:gs pos="100000">
                      <a:schemeClr val="tx1"/>
                    </a:gs>
                  </a:gsLst>
                  <a:lin ang="5400000" scaled="0"/>
                </a:gradFill>
                <a:latin typeface="+mn-lt"/>
                <a:ea typeface="+mn-ea"/>
                <a:cs typeface="+mn-cs"/>
              </a:defRPr>
            </a:lvl4pPr>
            <a:lvl5pPr marL="1173395" indent="-336145">
              <a:tabLst/>
              <a:defRPr lang="en-US" sz="2157" b="0" kern="1200" spc="0" baseline="0" dirty="0">
                <a:gradFill>
                  <a:gsLst>
                    <a:gs pos="1250">
                      <a:schemeClr val="tx1"/>
                    </a:gs>
                    <a:gs pos="100000">
                      <a:schemeClr val="tx1"/>
                    </a:gs>
                  </a:gsLst>
                  <a:lin ang="5400000" scaled="0"/>
                </a:gradFill>
                <a:latin typeface="+mn-lt"/>
                <a:ea typeface="+mn-ea"/>
                <a:cs typeface="+mn-cs"/>
              </a:defRPr>
            </a:lvl5pPr>
          </a:lstStyle>
          <a:p>
            <a:pPr marL="227209" marR="0" lvl="0"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Edit Master text styles</a:t>
            </a:r>
          </a:p>
          <a:p>
            <a:pPr marL="227209" marR="0" lvl="1"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Second level</a:t>
            </a:r>
          </a:p>
          <a:p>
            <a:pPr marL="227209" marR="0" lvl="2"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Third level</a:t>
            </a:r>
          </a:p>
          <a:p>
            <a:pPr marL="227209" marR="0" lvl="3"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Fourth level</a:t>
            </a:r>
          </a:p>
          <a:p>
            <a:pPr marL="227209" marR="0" lvl="4" indent="-227209" algn="l" defTabSz="914367" rtl="0" eaLnBrk="1" fontAlgn="auto" latinLnBrk="0" hangingPunct="1">
              <a:lnSpc>
                <a:spcPct val="90000"/>
              </a:lnSpc>
              <a:spcBef>
                <a:spcPts val="1200"/>
              </a:spcBef>
              <a:spcAft>
                <a:spcPts val="0"/>
              </a:spcAft>
              <a:buClr>
                <a:schemeClr val="tx1"/>
              </a:buClr>
              <a:buSzPct val="90000"/>
              <a:buFont typeface="Wingdings" panose="05000000000000000000" pitchFamily="2" charset="2"/>
              <a:buChar char=""/>
              <a:tabLst/>
            </a:pPr>
            <a:r>
              <a:rPr lang="en-US"/>
              <a:t>Fifth level</a:t>
            </a:r>
          </a:p>
        </p:txBody>
      </p:sp>
    </p:spTree>
    <p:extLst>
      <p:ext uri="{BB962C8B-B14F-4D97-AF65-F5344CB8AC3E}">
        <p14:creationId xmlns:p14="http://schemas.microsoft.com/office/powerpoint/2010/main" val="1104620531"/>
      </p:ext>
    </p:extLst>
  </p:cSld>
  <p:clrMapOvr>
    <a:masterClrMapping/>
  </p:clrMapOvr>
  <p:transition>
    <p:fad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Tree>
    <p:extLst>
      <p:ext uri="{BB962C8B-B14F-4D97-AF65-F5344CB8AC3E}">
        <p14:creationId xmlns:p14="http://schemas.microsoft.com/office/powerpoint/2010/main" val="3984831436"/>
      </p:ext>
    </p:extLst>
  </p:cSld>
  <p:clrMapOvr>
    <a:masterClrMapping/>
  </p:clrMapOvr>
  <p:transition>
    <p:fad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86"/>
            <a:ext cx="9859116" cy="1158793"/>
          </a:xfrm>
          <a:noFill/>
        </p:spPr>
        <p:txBody>
          <a:bodyPr tIns="91440" bIns="91440" anchor="t" anchorCtr="0">
            <a:spAutoFit/>
          </a:bodyPr>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724246"/>
          </a:xfrm>
          <a:noFill/>
        </p:spPr>
        <p:txBody>
          <a:bodyPr lIns="182880" tIns="146304" rIns="182880" bIns="146304">
            <a:sp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38966420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084186"/>
            <a:ext cx="9859116" cy="1158793"/>
          </a:xfrm>
          <a:noFill/>
        </p:spPr>
        <p:txBody>
          <a:bodyPr tIns="91440" bIns="91440" anchor="t" anchorCtr="0">
            <a:spAutoFit/>
          </a:bodyPr>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355489924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26029928"/>
      </p:ext>
    </p:extLst>
  </p:cSld>
  <p:clrMapOvr>
    <a:masterClrMapping/>
  </p:clrMapOvr>
  <p:transition>
    <p:fad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41683663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5" baseline="0">
                <a:gradFill>
                  <a:gsLst>
                    <a:gs pos="1250">
                      <a:schemeClr val="tx1"/>
                    </a:gs>
                    <a:gs pos="100000">
                      <a:schemeClr val="tx1"/>
                    </a:gs>
                  </a:gsLst>
                  <a:lin ang="5400000" scaled="0"/>
                </a:gradFill>
              </a:defRPr>
            </a:lvl1pPr>
          </a:lstStyle>
          <a:p>
            <a:r>
              <a:rPr lang="en-US"/>
              <a:t>Square photo layout</a:t>
            </a:r>
          </a:p>
        </p:txBody>
      </p:sp>
      <p:sp>
        <p:nvSpPr>
          <p:cNvPr id="4" name="Picture Placeholder 4"/>
          <p:cNvSpPr>
            <a:spLocks noGrp="1" noChangeAspect="1"/>
          </p:cNvSpPr>
          <p:nvPr>
            <p:ph type="pic" sz="quarter" idx="10"/>
          </p:nvPr>
        </p:nvSpPr>
        <p:spPr bwMode="ltGray">
          <a:xfrm>
            <a:off x="5334350" y="0"/>
            <a:ext cx="6857650" cy="6856100"/>
          </a:xfrm>
          <a:prstGeom prst="rect">
            <a:avLst/>
          </a:prstGeom>
          <a:blipFill>
            <a:blip r:embed="rId2"/>
            <a:stretch>
              <a:fillRect/>
            </a:stretch>
          </a:blipFill>
        </p:spPr>
        <p:txBody>
          <a:bodyPr tIns="548640" anchor="ctr" anchorCtr="0">
            <a:noAutofit/>
          </a:bodyPr>
          <a:lstStyle>
            <a:lvl1pPr marL="0" indent="0" algn="ctr">
              <a:buNone/>
              <a:defRPr sz="1568" b="1" cap="none" baseline="0">
                <a:gradFill>
                  <a:gsLst>
                    <a:gs pos="0">
                      <a:srgbClr val="FFFFFF"/>
                    </a:gs>
                    <a:gs pos="27000">
                      <a:srgbClr val="FFFFFF"/>
                    </a:gs>
                  </a:gsLst>
                  <a:lin ang="5400000" scaled="0"/>
                </a:gradFill>
                <a:latin typeface="+mn-lt"/>
              </a:defRPr>
            </a:lvl1pPr>
          </a:lstStyle>
          <a:p>
            <a:r>
              <a:rPr lang="en-US"/>
              <a:t>Click icon to add picture</a:t>
            </a:r>
          </a:p>
        </p:txBody>
      </p:sp>
    </p:spTree>
    <p:extLst>
      <p:ext uri="{BB962C8B-B14F-4D97-AF65-F5344CB8AC3E}">
        <p14:creationId xmlns:p14="http://schemas.microsoft.com/office/powerpoint/2010/main" val="334099581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34846651"/>
      </p:ext>
    </p:extLst>
  </p:cSld>
  <p:clrMapOvr>
    <a:masterClrMapping/>
  </p:clrMapOvr>
  <p:transition>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3093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079845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2225866"/>
          </a:xfrm>
        </p:spPr>
        <p:txBody>
          <a:bodyPr/>
          <a:lstStyle>
            <a:lvl1pPr marL="0" indent="0">
              <a:buNone/>
              <a:defRPr sz="3235">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3972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73090"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798516"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30292"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18739496"/>
      </p:ext>
    </p:extLst>
  </p:cSld>
  <p:clrMapOvr>
    <a:masterClrMapping/>
  </p:clrMapOvr>
  <p:transition>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099190"/>
            <a:ext cx="4482124" cy="467742"/>
          </a:xfrm>
          <a:prstGeom prst="rect">
            <a:avLst/>
          </a:prstGeom>
          <a:noFill/>
          <a:ln w="12700">
            <a:noFill/>
            <a:miter lim="800000"/>
            <a:headEnd type="none" w="sm" len="sm"/>
            <a:tailEnd type="none" w="sm" len="sm"/>
          </a:ln>
          <a:effectLst/>
        </p:spPr>
        <p:txBody>
          <a:bodyPr vert="horz" wrap="square" lIns="179285" tIns="179285" rIns="179285" bIns="179285"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black">
          <a:xfrm>
            <a:off x="448586" y="475390"/>
            <a:ext cx="1424426" cy="304828"/>
          </a:xfrm>
          <a:prstGeom prst="rect">
            <a:avLst/>
          </a:prstGeom>
        </p:spPr>
      </p:pic>
    </p:spTree>
    <p:extLst>
      <p:ext uri="{BB962C8B-B14F-4D97-AF65-F5344CB8AC3E}">
        <p14:creationId xmlns:p14="http://schemas.microsoft.com/office/powerpoint/2010/main" val="38213518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158295754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36AC49-BA4D-4FDA-8D65-626D02204E7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C6667D4-F58F-48A7-8C21-F2EDC64DFC4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8BA4E1D-C42F-4E58-B724-CD3C73EC91B6}"/>
              </a:ext>
            </a:extLst>
          </p:cNvPr>
          <p:cNvSpPr>
            <a:spLocks noGrp="1"/>
          </p:cNvSpPr>
          <p:nvPr>
            <p:ph type="dt" sz="half" idx="10"/>
          </p:nvPr>
        </p:nvSpPr>
        <p:spPr/>
        <p:txBody>
          <a:bodyPr/>
          <a:lstStyle/>
          <a:p>
            <a:fld id="{365C6A5D-7AAD-46D9-B82C-FD49217B475D}" type="datetimeFigureOut">
              <a:rPr lang="en-US" smtClean="0"/>
              <a:t>11/4/2020</a:t>
            </a:fld>
            <a:endParaRPr lang="en-US"/>
          </a:p>
        </p:txBody>
      </p:sp>
      <p:sp>
        <p:nvSpPr>
          <p:cNvPr id="5" name="Footer Placeholder 4">
            <a:extLst>
              <a:ext uri="{FF2B5EF4-FFF2-40B4-BE49-F238E27FC236}">
                <a16:creationId xmlns:a16="http://schemas.microsoft.com/office/drawing/2014/main" id="{D6746C7F-D762-4761-A620-62ADADF5E9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2C5E93E-7BDE-4381-BB3D-6B61911138A2}"/>
              </a:ext>
            </a:extLst>
          </p:cNvPr>
          <p:cNvSpPr>
            <a:spLocks noGrp="1"/>
          </p:cNvSpPr>
          <p:nvPr>
            <p:ph type="sldNum" sz="quarter" idx="12"/>
          </p:nvPr>
        </p:nvSpPr>
        <p:spPr/>
        <p:txBody>
          <a:bodyPr/>
          <a:lstStyle/>
          <a:p>
            <a:fld id="{F81ED8D8-AF6A-4D99-80F7-D984A12D6ACE}" type="slidenum">
              <a:rPr lang="en-US" smtClean="0"/>
              <a:t>‹#›</a:t>
            </a:fld>
            <a:endParaRPr lang="en-US"/>
          </a:p>
        </p:txBody>
      </p:sp>
    </p:spTree>
    <p:extLst>
      <p:ext uri="{BB962C8B-B14F-4D97-AF65-F5344CB8AC3E}">
        <p14:creationId xmlns:p14="http://schemas.microsoft.com/office/powerpoint/2010/main" val="2430052881"/>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ue Interior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90AC5BA7-55EF-CC47-89D2-F50E9E5790B1}"/>
              </a:ext>
            </a:extLst>
          </p:cNvPr>
          <p:cNvSpPr txBox="1"/>
          <p:nvPr userDrawn="1"/>
        </p:nvSpPr>
        <p:spPr>
          <a:xfrm>
            <a:off x="10048230" y="6393988"/>
            <a:ext cx="1695557" cy="433965"/>
          </a:xfrm>
          <a:prstGeom prst="rect">
            <a:avLst/>
          </a:prstGeom>
          <a:noFill/>
        </p:spPr>
        <p:txBody>
          <a:bodyPr wrap="square" lIns="182880" tIns="146304" rIns="182880" bIns="146304" rtlCol="0" anchor="ctr">
            <a:spAutoFit/>
          </a:bodyPr>
          <a:lstStyle/>
          <a:p>
            <a:pPr algn="r">
              <a:lnSpc>
                <a:spcPct val="90000"/>
              </a:lnSpc>
              <a:spcAft>
                <a:spcPts val="0"/>
              </a:spcAft>
            </a:pPr>
            <a:r>
              <a:rPr lang="en-US" sz="1000" b="1" i="0" dirty="0">
                <a:gradFill>
                  <a:gsLst>
                    <a:gs pos="2917">
                      <a:schemeClr val="tx1"/>
                    </a:gs>
                    <a:gs pos="30000">
                      <a:schemeClr val="tx1"/>
                    </a:gs>
                  </a:gsLst>
                  <a:lin ang="5400000" scaled="0"/>
                </a:gradFill>
                <a:latin typeface="Segoe UI Semibold" panose="020B0502040204020203" pitchFamily="34" charset="0"/>
                <a:cs typeface="Segoe UI Semibold" panose="020B0502040204020203" pitchFamily="34" charset="0"/>
              </a:rPr>
              <a:t>Microsoft Confidential</a:t>
            </a:r>
          </a:p>
        </p:txBody>
      </p:sp>
      <p:sp>
        <p:nvSpPr>
          <p:cNvPr id="4" name="Flowchart: Process 10">
            <a:extLst>
              <a:ext uri="{FF2B5EF4-FFF2-40B4-BE49-F238E27FC236}">
                <a16:creationId xmlns:a16="http://schemas.microsoft.com/office/drawing/2014/main" id="{5FA6EB6B-8C3F-224D-A42C-CF13630E1077}"/>
              </a:ext>
            </a:extLst>
          </p:cNvPr>
          <p:cNvSpPr/>
          <p:nvPr userDrawn="1"/>
        </p:nvSpPr>
        <p:spPr bwMode="auto">
          <a:xfrm>
            <a:off x="0" y="0"/>
            <a:ext cx="120756" cy="6867781"/>
          </a:xfrm>
          <a:prstGeom prst="flowChartProcess">
            <a:avLst/>
          </a:prstGeom>
          <a:solidFill>
            <a:srgbClr val="0078D7"/>
          </a:solidFill>
          <a:ln w="9525" cap="flat" cmpd="sng" algn="ctr">
            <a:noFill/>
            <a:prstDash val="solid"/>
            <a:headEnd type="none" w="med" len="med"/>
            <a:tailEnd type="none" w="med" len="med"/>
          </a:ln>
          <a:effectLst/>
        </p:spPr>
        <p:txBody>
          <a:bodyPr rot="0" spcFirstLastPara="0" vertOverflow="overflow" horzOverflow="overflow" vert="horz" wrap="square" lIns="182880" tIns="182880" rIns="182880" bIns="182880" numCol="1" spcCol="0" rtlCol="0" fromWordArt="0" anchor="t" anchorCtr="0" forceAA="0" compatLnSpc="1">
            <a:prstTxWarp prst="textNoShape">
              <a:avLst/>
            </a:prstTxWarp>
            <a:noAutofit/>
          </a:bodyPr>
          <a:lstStyle/>
          <a:p>
            <a:pPr marL="0" marR="0" lvl="3" indent="0" algn="l" defTabSz="914400" rtl="0" eaLnBrk="1" fontAlgn="auto" latinLnBrk="0" hangingPunct="1">
              <a:lnSpc>
                <a:spcPct val="100000"/>
              </a:lnSpc>
              <a:spcBef>
                <a:spcPts val="600"/>
              </a:spcBef>
              <a:spcAft>
                <a:spcPts val="600"/>
              </a:spcAft>
              <a:buClrTx/>
              <a:buSzTx/>
              <a:buFontTx/>
              <a:buNone/>
              <a:tabLst/>
              <a:defRPr/>
            </a:pPr>
            <a:endParaRPr kumimoji="0" lang="en-US" sz="1800" b="0" i="0" u="none" strike="noStrike" kern="0" cap="none" spc="0" normalizeH="0" baseline="0" noProof="0" dirty="0">
              <a:ln>
                <a:noFill/>
              </a:ln>
              <a:solidFill>
                <a:srgbClr val="000000"/>
              </a:solidFill>
              <a:effectLst/>
              <a:uLnTx/>
              <a:uFillTx/>
              <a:latin typeface="Segoe UI"/>
              <a:ea typeface="+mn-ea"/>
              <a:cs typeface="+mn-cs"/>
            </a:endParaRPr>
          </a:p>
        </p:txBody>
      </p:sp>
      <p:sp>
        <p:nvSpPr>
          <p:cNvPr id="5" name="Slide Number Placeholder 3">
            <a:extLst>
              <a:ext uri="{FF2B5EF4-FFF2-40B4-BE49-F238E27FC236}">
                <a16:creationId xmlns:a16="http://schemas.microsoft.com/office/drawing/2014/main" id="{BC53B191-4C57-AA42-9D22-AE98DCCF07D3}"/>
              </a:ext>
            </a:extLst>
          </p:cNvPr>
          <p:cNvSpPr>
            <a:spLocks noGrp="1"/>
          </p:cNvSpPr>
          <p:nvPr>
            <p:ph type="sldNum" sz="quarter" idx="11"/>
          </p:nvPr>
        </p:nvSpPr>
        <p:spPr>
          <a:xfrm>
            <a:off x="11743788" y="6445299"/>
            <a:ext cx="235446" cy="327980"/>
          </a:xfrm>
        </p:spPr>
        <p:txBody>
          <a:bodyPr/>
          <a:lstStyle/>
          <a:p>
            <a:fld id="{A64EE09E-D5B7-40B0-9125-FC5EF6416E15}" type="slidenum">
              <a:rPr lang="en-US" smtClean="0"/>
              <a:pPr/>
              <a:t>‹#›</a:t>
            </a:fld>
            <a:endParaRPr lang="en-US"/>
          </a:p>
        </p:txBody>
      </p:sp>
    </p:spTree>
    <p:extLst>
      <p:ext uri="{BB962C8B-B14F-4D97-AF65-F5344CB8AC3E}">
        <p14:creationId xmlns:p14="http://schemas.microsoft.com/office/powerpoint/2010/main" val="2360218759"/>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itle square photo 1">
    <p:bg>
      <p:bgPr>
        <a:solidFill>
          <a:srgbClr val="000000"/>
        </a:solidFill>
        <a:effectLst/>
      </p:bgPr>
    </p:bg>
    <p:spTree>
      <p:nvGrpSpPr>
        <p:cNvPr id="1" name=""/>
        <p:cNvGrpSpPr/>
        <p:nvPr/>
      </p:nvGrpSpPr>
      <p:grpSpPr>
        <a:xfrm>
          <a:off x="0" y="0"/>
          <a:ext cx="0" cy="0"/>
          <a:chOff x="0" y="0"/>
          <a:chExt cx="0" cy="0"/>
        </a:xfrm>
      </p:grpSpPr>
      <p:pic>
        <p:nvPicPr>
          <p:cNvPr id="181250" name="Picture 2" descr="TechCrunch's tweet - &quot;Tracking China's astounding venture capital ...">
            <a:extLst>
              <a:ext uri="{FF2B5EF4-FFF2-40B4-BE49-F238E27FC236}">
                <a16:creationId xmlns:a16="http://schemas.microsoft.com/office/drawing/2014/main" id="{EF5676F4-A7F0-4A85-8828-9B8D39DE0D34}"/>
              </a:ext>
            </a:extLst>
          </p:cNvPr>
          <p:cNvPicPr>
            <a:picLocks noChangeAspect="1" noChangeArrowheads="1"/>
          </p:cNvPicPr>
          <p:nvPr userDrawn="1"/>
        </p:nvPicPr>
        <p:blipFill rotWithShape="1">
          <a:blip r:embed="rId2">
            <a:extLst>
              <a:ext uri="{BEBA8EAE-BF5A-486C-A8C5-ECC9F3942E4B}">
                <a14:imgProps xmlns:a14="http://schemas.microsoft.com/office/drawing/2010/main">
                  <a14:imgLayer r:embed="rId3">
                    <a14:imgEffect>
                      <a14:brightnessContrast bright="-20000"/>
                    </a14:imgEffect>
                  </a14:imgLayer>
                </a14:imgProps>
              </a:ext>
              <a:ext uri="{28A0092B-C50C-407E-A947-70E740481C1C}">
                <a14:useLocalDpi xmlns:a14="http://schemas.microsoft.com/office/drawing/2010/main" val="0"/>
              </a:ext>
            </a:extLst>
          </a:blip>
          <a:srcRect l="30834" r="2541"/>
          <a:stretch/>
        </p:blipFill>
        <p:spPr bwMode="auto">
          <a:xfrm>
            <a:off x="5331611" y="0"/>
            <a:ext cx="6860389"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4"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9" name="Text Placeholder 4">
            <a:extLst>
              <a:ext uri="{FF2B5EF4-FFF2-40B4-BE49-F238E27FC236}">
                <a16:creationId xmlns:a16="http://schemas.microsoft.com/office/drawing/2014/main" id="{4B53945C-F73F-4543-952B-B9CA8D1DE9F0}"/>
              </a:ext>
            </a:extLst>
          </p:cNvPr>
          <p:cNvSpPr>
            <a:spLocks noGrp="1"/>
          </p:cNvSpPr>
          <p:nvPr>
            <p:ph type="body" sz="quarter" idx="12" hasCustomPrompt="1"/>
          </p:nvPr>
        </p:nvSpPr>
        <p:spPr>
          <a:xfrm>
            <a:off x="582042" y="3966845"/>
            <a:ext cx="4164583" cy="218393"/>
          </a:xfrm>
          <a:prstGeom prst="rect">
            <a:avLst/>
          </a:prstGeom>
          <a:noFill/>
        </p:spPr>
        <p:txBody>
          <a:bodyPr wrap="square" lIns="0" tIns="0" rIns="0" bIns="0">
            <a:spAutoFit/>
          </a:bodyPr>
          <a:lstStyle>
            <a:lvl1pPr marL="0" indent="0">
              <a:lnSpc>
                <a:spcPct val="110000"/>
              </a:lnSpc>
              <a:spcBef>
                <a:spcPts val="0"/>
              </a:spcBef>
              <a:spcAft>
                <a:spcPts val="800"/>
              </a:spcAft>
              <a:buNone/>
              <a:defRPr sz="14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itle 1">
            <a:extLst>
              <a:ext uri="{FF2B5EF4-FFF2-40B4-BE49-F238E27FC236}">
                <a16:creationId xmlns:a16="http://schemas.microsoft.com/office/drawing/2014/main" id="{3357A2CD-13C2-084F-9F22-4650E8B758C6}"/>
              </a:ext>
            </a:extLst>
          </p:cNvPr>
          <p:cNvSpPr>
            <a:spLocks noGrp="1"/>
          </p:cNvSpPr>
          <p:nvPr>
            <p:ph type="title" hasCustomPrompt="1"/>
          </p:nvPr>
        </p:nvSpPr>
        <p:spPr>
          <a:xfrm>
            <a:off x="584200" y="2536580"/>
            <a:ext cx="4171950" cy="997196"/>
          </a:xfrm>
          <a:noFill/>
        </p:spPr>
        <p:txBody>
          <a:bodyPr wrap="square" lIns="0" tIns="0" rIns="0" bIns="0" anchor="b" anchorCtr="0">
            <a:spAutoFit/>
          </a:bodyPr>
          <a:lstStyle>
            <a:lvl1pPr>
              <a:lnSpc>
                <a:spcPct val="90000"/>
              </a:lnSpc>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14" name="TextBox 13">
            <a:extLst>
              <a:ext uri="{FF2B5EF4-FFF2-40B4-BE49-F238E27FC236}">
                <a16:creationId xmlns:a16="http://schemas.microsoft.com/office/drawing/2014/main" id="{F2260A95-95DF-794E-9209-7E50041795B8}"/>
              </a:ext>
            </a:extLst>
          </p:cNvPr>
          <p:cNvSpPr txBox="1"/>
          <p:nvPr userDrawn="1"/>
        </p:nvSpPr>
        <p:spPr>
          <a:xfrm>
            <a:off x="595885" y="6648880"/>
            <a:ext cx="4571779" cy="298543"/>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chemeClr val="tx2"/>
                </a:solidFill>
                <a:effectLst/>
                <a:uLnTx/>
                <a:uFillTx/>
                <a:latin typeface="+mn-lt"/>
                <a:ea typeface="+mn-ea"/>
                <a:cs typeface="+mn-cs"/>
              </a:rPr>
              <a:t>http://</a:t>
            </a:r>
            <a:r>
              <a:rPr kumimoji="0" lang="en-US" sz="800" b="0" i="0" u="none" strike="noStrike" kern="1200" cap="none" spc="0" normalizeH="0" baseline="0" noProof="0" err="1">
                <a:ln>
                  <a:noFill/>
                </a:ln>
                <a:solidFill>
                  <a:schemeClr val="tx2"/>
                </a:solidFill>
                <a:effectLst/>
                <a:uLnTx/>
                <a:uFillTx/>
                <a:latin typeface="+mn-lt"/>
                <a:ea typeface="+mn-ea"/>
                <a:cs typeface="+mn-cs"/>
              </a:rPr>
              <a:t>marketresearch</a:t>
            </a:r>
            <a:r>
              <a:rPr kumimoji="0" lang="en-US" sz="800" b="0" i="0" u="none" strike="noStrike" kern="1200" cap="none" spc="0" normalizeH="0" baseline="0" noProof="0">
                <a:ln>
                  <a:noFill/>
                </a:ln>
                <a:solidFill>
                  <a:schemeClr val="tx2"/>
                </a:solidFill>
                <a:effectLst/>
                <a:uLnTx/>
                <a:uFillTx/>
                <a:latin typeface="+mn-lt"/>
                <a:ea typeface="+mn-ea"/>
                <a:cs typeface="+mn-cs"/>
              </a:rPr>
              <a:t>        Microsoft confidential</a:t>
            </a:r>
          </a:p>
          <a:p>
            <a:pPr marL="0" marR="0" lvl="0" indent="0" algn="l" defTabSz="914367" rtl="0" eaLnBrk="1" fontAlgn="auto" latinLnBrk="0" hangingPunct="1">
              <a:lnSpc>
                <a:spcPct val="90000"/>
              </a:lnSpc>
              <a:spcBef>
                <a:spcPts val="0"/>
              </a:spcBef>
              <a:spcAft>
                <a:spcPts val="588"/>
              </a:spcAft>
              <a:buClrTx/>
              <a:buSzTx/>
              <a:buFontTx/>
              <a:buNone/>
              <a:tabLst/>
              <a:defRPr/>
            </a:pPr>
            <a:endParaRPr kumimoji="0" lang="en-US" sz="800" b="0" i="0" u="none" strike="noStrike" kern="1200" cap="none" spc="0" normalizeH="0" baseline="0" noProof="0">
              <a:ln>
                <a:noFill/>
              </a:ln>
              <a:solidFill>
                <a:schemeClr val="tx2"/>
              </a:solidFill>
              <a:effectLst/>
              <a:uLnTx/>
              <a:uFillTx/>
              <a:latin typeface="+mn-lt"/>
              <a:ea typeface="+mn-ea"/>
              <a:cs typeface="+mn-cs"/>
            </a:endParaRPr>
          </a:p>
        </p:txBody>
      </p:sp>
      <p:pic>
        <p:nvPicPr>
          <p:cNvPr id="7" name="Google Shape;155;p1">
            <a:extLst>
              <a:ext uri="{FF2B5EF4-FFF2-40B4-BE49-F238E27FC236}">
                <a16:creationId xmlns:a16="http://schemas.microsoft.com/office/drawing/2014/main" id="{FAF454D9-DC05-4DC6-AF4D-04D7F2B94321}"/>
              </a:ext>
            </a:extLst>
          </p:cNvPr>
          <p:cNvPicPr preferRelativeResize="0"/>
          <p:nvPr userDrawn="1"/>
        </p:nvPicPr>
        <p:blipFill rotWithShape="1">
          <a:blip r:embed="rId5">
            <a:alphaModFix/>
          </a:blip>
          <a:srcRect/>
          <a:stretch/>
        </p:blipFill>
        <p:spPr>
          <a:xfrm>
            <a:off x="5651027" y="6601194"/>
            <a:ext cx="845024" cy="167588"/>
          </a:xfrm>
          <a:prstGeom prst="rect">
            <a:avLst/>
          </a:prstGeom>
          <a:noFill/>
          <a:ln>
            <a:noFill/>
          </a:ln>
        </p:spPr>
      </p:pic>
      <p:sp>
        <p:nvSpPr>
          <p:cNvPr id="8" name="TextBox 7">
            <a:hlinkClick r:id="rId6"/>
            <a:extLst>
              <a:ext uri="{FF2B5EF4-FFF2-40B4-BE49-F238E27FC236}">
                <a16:creationId xmlns:a16="http://schemas.microsoft.com/office/drawing/2014/main" id="{4316B5DD-F049-4190-9618-718AB5A969AE}"/>
              </a:ext>
            </a:extLst>
          </p:cNvPr>
          <p:cNvSpPr txBox="1"/>
          <p:nvPr userDrawn="1"/>
        </p:nvSpPr>
        <p:spPr>
          <a:xfrm>
            <a:off x="6791898" y="6648880"/>
            <a:ext cx="4571779" cy="110800"/>
          </a:xfrm>
          <a:prstGeom prst="rect">
            <a:avLst/>
          </a:prstGeom>
          <a:noFill/>
        </p:spPr>
        <p:txBody>
          <a:bodyPr wrap="square" lIns="0" tIns="0" rIns="0" bIns="0" rtlCol="0">
            <a:spAutoFit/>
          </a:bodyPr>
          <a:lstStyle/>
          <a:p>
            <a:pPr lvl="0">
              <a:lnSpc>
                <a:spcPct val="90000"/>
              </a:lnSpc>
              <a:spcAft>
                <a:spcPts val="588"/>
              </a:spcAft>
              <a:defRPr/>
            </a:pPr>
            <a:r>
              <a:rPr lang="en-US" sz="800">
                <a:solidFill>
                  <a:schemeClr val="tx1"/>
                </a:solidFill>
              </a:rPr>
              <a:t>www.hypothesisgroup.com</a:t>
            </a:r>
            <a:endParaRPr kumimoji="0" lang="en-US" sz="800" b="0" i="0" u="none" strike="noStrike" kern="1200" cap="none" spc="0" normalizeH="0" baseline="0" noProof="0">
              <a:ln>
                <a:noFill/>
              </a:ln>
              <a:solidFill>
                <a:schemeClr val="tx1"/>
              </a:solidFill>
              <a:effectLst/>
              <a:uLnTx/>
              <a:uFillTx/>
              <a:latin typeface="+mn-lt"/>
              <a:ea typeface="+mn-ea"/>
              <a:cs typeface="+mn-cs"/>
            </a:endParaRPr>
          </a:p>
        </p:txBody>
      </p:sp>
    </p:spTree>
    <p:extLst>
      <p:ext uri="{BB962C8B-B14F-4D97-AF65-F5344CB8AC3E}">
        <p14:creationId xmlns:p14="http://schemas.microsoft.com/office/powerpoint/2010/main" val="30174309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userDrawn="1">
          <p15:clr>
            <a:srgbClr val="5ACBF0"/>
          </p15:clr>
        </p15:guide>
        <p15:guide id="3" pos="3355" userDrawn="1">
          <p15:clr>
            <a:srgbClr val="FBAE40"/>
          </p15:clr>
        </p15:guide>
        <p15:guide id="5" orient="horz" pos="2160" userDrawn="1">
          <p15:clr>
            <a:srgbClr val="FBAE40"/>
          </p15:clr>
        </p15:guide>
        <p15:guide id="6" orient="horz" pos="2229" userDrawn="1">
          <p15:clr>
            <a:srgbClr val="5ACBF0"/>
          </p15:clr>
        </p15:guide>
        <p15:guide id="7" pos="2996" userDrawn="1">
          <p15:clr>
            <a:srgbClr val="5ACBF0"/>
          </p15:clr>
        </p15:guide>
      </p15:sldGuideLst>
    </p:ext>
  </p:extLst>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000000"/>
        </a:solidFill>
        <a:effectLst/>
      </p:bgPr>
    </p:bg>
    <p:spTree>
      <p:nvGrpSpPr>
        <p:cNvPr id="1" name=""/>
        <p:cNvGrpSpPr/>
        <p:nvPr/>
      </p:nvGrpSpPr>
      <p:grpSpPr>
        <a:xfrm>
          <a:off x="0" y="0"/>
          <a:ext cx="0" cy="0"/>
          <a:chOff x="0" y="0"/>
          <a:chExt cx="0" cy="0"/>
        </a:xfrm>
      </p:grpSpPr>
      <p:pic>
        <p:nvPicPr>
          <p:cNvPr id="6" name="MS logo white - EMF">
            <a:extLst>
              <a:ext uri="{FF2B5EF4-FFF2-40B4-BE49-F238E27FC236}">
                <a16:creationId xmlns:a16="http://schemas.microsoft.com/office/drawing/2014/main" id="{15F18C2F-44AE-47B2-AF66-6F44850A4565}"/>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
        <p:nvSpPr>
          <p:cNvPr id="7" name="Text Placeholder 4">
            <a:extLst>
              <a:ext uri="{FF2B5EF4-FFF2-40B4-BE49-F238E27FC236}">
                <a16:creationId xmlns:a16="http://schemas.microsoft.com/office/drawing/2014/main" id="{E18325DC-325D-9441-B258-3EAE25F7F833}"/>
              </a:ext>
            </a:extLst>
          </p:cNvPr>
          <p:cNvSpPr>
            <a:spLocks noGrp="1"/>
          </p:cNvSpPr>
          <p:nvPr>
            <p:ph type="body" sz="quarter" idx="12" hasCustomPrompt="1"/>
          </p:nvPr>
        </p:nvSpPr>
        <p:spPr>
          <a:xfrm>
            <a:off x="582042" y="3966588"/>
            <a:ext cx="7130279" cy="218393"/>
          </a:xfrm>
          <a:prstGeom prst="rect">
            <a:avLst/>
          </a:prstGeom>
          <a:noFill/>
        </p:spPr>
        <p:txBody>
          <a:bodyPr wrap="square" lIns="0" tIns="0" rIns="0" bIns="0">
            <a:spAutoFit/>
          </a:bodyPr>
          <a:lstStyle>
            <a:lvl1pPr marL="0" indent="0">
              <a:lnSpc>
                <a:spcPct val="110000"/>
              </a:lnSpc>
              <a:spcBef>
                <a:spcPts val="0"/>
              </a:spcBef>
              <a:spcAft>
                <a:spcPts val="800"/>
              </a:spcAft>
              <a:buNone/>
              <a:defRPr sz="1400" spc="0" baseline="0">
                <a:solidFill>
                  <a:schemeClr val="tx1"/>
                </a:solidFill>
                <a:latin typeface="+mn-lt"/>
                <a:cs typeface="Segoe UI" panose="020B0502040204020203" pitchFamily="34" charset="0"/>
              </a:defRPr>
            </a:lvl1pPr>
          </a:lstStyle>
          <a:p>
            <a:pPr lvl="0"/>
            <a:r>
              <a:rPr lang="en-US"/>
              <a:t>Speaker name or subtitle</a:t>
            </a:r>
          </a:p>
        </p:txBody>
      </p:sp>
      <p:sp>
        <p:nvSpPr>
          <p:cNvPr id="8" name="Title 1">
            <a:extLst>
              <a:ext uri="{FF2B5EF4-FFF2-40B4-BE49-F238E27FC236}">
                <a16:creationId xmlns:a16="http://schemas.microsoft.com/office/drawing/2014/main" id="{A3B366A4-BA56-6D4A-8697-A147CF0375A1}"/>
              </a:ext>
            </a:extLst>
          </p:cNvPr>
          <p:cNvSpPr>
            <a:spLocks noGrp="1"/>
          </p:cNvSpPr>
          <p:nvPr>
            <p:ph type="title" hasCustomPrompt="1"/>
          </p:nvPr>
        </p:nvSpPr>
        <p:spPr>
          <a:xfrm>
            <a:off x="584200" y="3035178"/>
            <a:ext cx="7142892" cy="498598"/>
          </a:xfrm>
          <a:noFill/>
        </p:spPr>
        <p:txBody>
          <a:bodyPr wrap="square" lIns="0" tIns="0" rIns="0" bIns="0" anchor="b" anchorCtr="0">
            <a:spAutoFit/>
          </a:bodyPr>
          <a:lstStyle>
            <a:lvl1pPr>
              <a:lnSpc>
                <a:spcPct val="90000"/>
              </a:lnSpc>
              <a:defRPr sz="3600" spc="-50" baseline="0">
                <a:solidFill>
                  <a:schemeClr val="tx1"/>
                </a:solidFill>
                <a:latin typeface="+mj-lt"/>
                <a:cs typeface="Segoe UI" panose="020B0502040204020203" pitchFamily="34" charset="0"/>
              </a:defRPr>
            </a:lvl1pPr>
          </a:lstStyle>
          <a:p>
            <a:r>
              <a:rPr lang="en-US"/>
              <a:t>Event name or presentation title </a:t>
            </a:r>
          </a:p>
        </p:txBody>
      </p:sp>
      <p:sp>
        <p:nvSpPr>
          <p:cNvPr id="9" name="Rectangle 8">
            <a:extLst>
              <a:ext uri="{FF2B5EF4-FFF2-40B4-BE49-F238E27FC236}">
                <a16:creationId xmlns:a16="http://schemas.microsoft.com/office/drawing/2014/main" id="{17D313C9-8B87-4C12-9FD3-DBDE713316B3}"/>
              </a:ext>
            </a:extLst>
          </p:cNvPr>
          <p:cNvSpPr/>
          <p:nvPr userDrawn="1"/>
        </p:nvSpPr>
        <p:spPr bwMode="auto">
          <a:xfrm>
            <a:off x="1" y="6575383"/>
            <a:ext cx="12192000" cy="29106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07A71100-38B6-4ABF-8FE7-FA7443BA8283}"/>
              </a:ext>
            </a:extLst>
          </p:cNvPr>
          <p:cNvSpPr txBox="1"/>
          <p:nvPr userDrawn="1"/>
        </p:nvSpPr>
        <p:spPr>
          <a:xfrm>
            <a:off x="595885" y="6648880"/>
            <a:ext cx="4571779" cy="110800"/>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fld id="{A60CAA2C-59EC-4BAF-ADE0-46F2C7CDD55C}" type="slidenum">
              <a:rPr kumimoji="0" lang="en-US" sz="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367" rtl="0" eaLnBrk="1" fontAlgn="auto" latinLnBrk="0" hangingPunct="1">
                <a:lnSpc>
                  <a:spcPct val="90000"/>
                </a:lnSpc>
                <a:spcBef>
                  <a:spcPts val="0"/>
                </a:spcBef>
                <a:spcAft>
                  <a:spcPts val="588"/>
                </a:spcAft>
                <a:buClrTx/>
                <a:buSzTx/>
                <a:buFontTx/>
                <a:buNone/>
                <a:tabLst/>
                <a:defRPr/>
              </a:pPr>
              <a:t>‹#›</a:t>
            </a:fld>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EB4B8533-A6B3-46DB-A4B5-C80E9FF2DB39}"/>
              </a:ext>
            </a:extLst>
          </p:cNvPr>
          <p:cNvSpPr txBox="1"/>
          <p:nvPr userDrawn="1"/>
        </p:nvSpPr>
        <p:spPr>
          <a:xfrm>
            <a:off x="7036442" y="6648880"/>
            <a:ext cx="4571779" cy="110800"/>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http://</a:t>
            </a:r>
            <a:r>
              <a:rPr kumimoji="0" lang="en-US" sz="800" b="0" i="0" u="none" strike="noStrike" kern="1200" cap="none" spc="0" normalizeH="0" baseline="0" noProof="0" err="1">
                <a:ln>
                  <a:noFill/>
                </a:ln>
                <a:solidFill>
                  <a:schemeClr val="tx1"/>
                </a:solidFill>
                <a:effectLst/>
                <a:uLnTx/>
                <a:uFillTx/>
                <a:latin typeface="+mn-lt"/>
                <a:ea typeface="+mn-ea"/>
                <a:cs typeface="+mn-cs"/>
              </a:rPr>
              <a:t>marketresearch</a:t>
            </a:r>
            <a:r>
              <a:rPr kumimoji="0" lang="en-US" sz="800" b="0" i="0" u="none" strike="noStrike" kern="1200" cap="none" spc="0" normalizeH="0" baseline="0" noProof="0">
                <a:ln>
                  <a:noFill/>
                </a:ln>
                <a:solidFill>
                  <a:schemeClr val="tx1"/>
                </a:solidFill>
                <a:effectLst/>
                <a:uLnTx/>
                <a:uFillTx/>
                <a:latin typeface="+mn-lt"/>
                <a:ea typeface="+mn-ea"/>
                <a:cs typeface="+mn-cs"/>
              </a:rPr>
              <a:t>        Microsoft confidential</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pSp>
        <p:nvGrpSpPr>
          <p:cNvPr id="13" name="Google Shape;11;p15">
            <a:extLst>
              <a:ext uri="{FF2B5EF4-FFF2-40B4-BE49-F238E27FC236}">
                <a16:creationId xmlns:a16="http://schemas.microsoft.com/office/drawing/2014/main" id="{B983CD82-F825-45D1-8D53-B84D8B18BA10}"/>
              </a:ext>
            </a:extLst>
          </p:cNvPr>
          <p:cNvGrpSpPr/>
          <p:nvPr userDrawn="1"/>
        </p:nvGrpSpPr>
        <p:grpSpPr>
          <a:xfrm>
            <a:off x="916781" y="6625383"/>
            <a:ext cx="694944" cy="136598"/>
            <a:chOff x="3478" y="2082"/>
            <a:chExt cx="724" cy="158"/>
          </a:xfrm>
          <a:solidFill>
            <a:schemeClr val="tx1"/>
          </a:solidFill>
        </p:grpSpPr>
        <p:sp>
          <p:nvSpPr>
            <p:cNvPr id="14" name="Google Shape;12;p15">
              <a:extLst>
                <a:ext uri="{FF2B5EF4-FFF2-40B4-BE49-F238E27FC236}">
                  <a16:creationId xmlns:a16="http://schemas.microsoft.com/office/drawing/2014/main" id="{A810E5B0-6874-4C6C-98BC-DCDE90BBE489}"/>
                </a:ext>
              </a:extLst>
            </p:cNvPr>
            <p:cNvSpPr/>
            <p:nvPr/>
          </p:nvSpPr>
          <p:spPr>
            <a:xfrm>
              <a:off x="3478"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8"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6" y="27"/>
                    <a:pt x="26" y="26"/>
                  </a:cubicBezTo>
                  <a:cubicBezTo>
                    <a:pt x="26" y="23"/>
                    <a:pt x="25" y="21"/>
                    <a:pt x="23" y="20"/>
                  </a:cubicBezTo>
                  <a:cubicBezTo>
                    <a:pt x="21"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5" name="Google Shape;13;p15">
              <a:extLst>
                <a:ext uri="{FF2B5EF4-FFF2-40B4-BE49-F238E27FC236}">
                  <a16:creationId xmlns:a16="http://schemas.microsoft.com/office/drawing/2014/main" id="{6D76A429-64C4-44E5-B376-94306A105077}"/>
                </a:ext>
              </a:extLst>
            </p:cNvPr>
            <p:cNvSpPr/>
            <p:nvPr/>
          </p:nvSpPr>
          <p:spPr>
            <a:xfrm>
              <a:off x="3556" y="2119"/>
              <a:ext cx="76" cy="121"/>
            </a:xfrm>
            <a:custGeom>
              <a:avLst/>
              <a:gdLst/>
              <a:ahLst/>
              <a:cxnLst/>
              <a:rect l="l" t="t" r="r" b="b"/>
              <a:pathLst>
                <a:path w="76" h="121" extrusionOk="0">
                  <a:moveTo>
                    <a:pt x="0" y="0"/>
                  </a:moveTo>
                  <a:lnTo>
                    <a:pt x="11" y="0"/>
                  </a:lnTo>
                  <a:lnTo>
                    <a:pt x="39" y="68"/>
                  </a:lnTo>
                  <a:lnTo>
                    <a:pt x="65" y="0"/>
                  </a:lnTo>
                  <a:lnTo>
                    <a:pt x="76" y="0"/>
                  </a:lnTo>
                  <a:lnTo>
                    <a:pt x="28" y="121"/>
                  </a:lnTo>
                  <a:lnTo>
                    <a:pt x="17" y="121"/>
                  </a:lnTo>
                  <a:lnTo>
                    <a:pt x="33" y="82"/>
                  </a:ln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6" name="Google Shape;14;p15">
              <a:extLst>
                <a:ext uri="{FF2B5EF4-FFF2-40B4-BE49-F238E27FC236}">
                  <a16:creationId xmlns:a16="http://schemas.microsoft.com/office/drawing/2014/main" id="{F827E414-C51E-4737-9281-0DC13CD89ED3}"/>
                </a:ext>
              </a:extLst>
            </p:cNvPr>
            <p:cNvSpPr/>
            <p:nvPr/>
          </p:nvSpPr>
          <p:spPr>
            <a:xfrm>
              <a:off x="3647" y="2117"/>
              <a:ext cx="80" cy="123"/>
            </a:xfrm>
            <a:custGeom>
              <a:avLst/>
              <a:gdLst/>
              <a:ahLst/>
              <a:cxnLst/>
              <a:rect l="l" t="t" r="r" b="b"/>
              <a:pathLst>
                <a:path w="37" h="53" extrusionOk="0">
                  <a:moveTo>
                    <a:pt x="0" y="1"/>
                  </a:moveTo>
                  <a:cubicBezTo>
                    <a:pt x="4" y="1"/>
                    <a:pt x="4" y="1"/>
                    <a:pt x="4" y="1"/>
                  </a:cubicBezTo>
                  <a:cubicBezTo>
                    <a:pt x="4" y="8"/>
                    <a:pt x="4" y="8"/>
                    <a:pt x="4" y="8"/>
                  </a:cubicBezTo>
                  <a:cubicBezTo>
                    <a:pt x="6" y="5"/>
                    <a:pt x="8" y="3"/>
                    <a:pt x="10" y="2"/>
                  </a:cubicBezTo>
                  <a:cubicBezTo>
                    <a:pt x="13" y="0"/>
                    <a:pt x="16" y="0"/>
                    <a:pt x="18" y="0"/>
                  </a:cubicBezTo>
                  <a:cubicBezTo>
                    <a:pt x="24" y="0"/>
                    <a:pt x="28" y="2"/>
                    <a:pt x="32" y="5"/>
                  </a:cubicBezTo>
                  <a:cubicBezTo>
                    <a:pt x="35" y="9"/>
                    <a:pt x="37" y="14"/>
                    <a:pt x="37" y="20"/>
                  </a:cubicBezTo>
                  <a:cubicBezTo>
                    <a:pt x="37" y="25"/>
                    <a:pt x="35" y="30"/>
                    <a:pt x="32" y="34"/>
                  </a:cubicBezTo>
                  <a:cubicBezTo>
                    <a:pt x="28" y="38"/>
                    <a:pt x="24" y="40"/>
                    <a:pt x="19" y="40"/>
                  </a:cubicBezTo>
                  <a:cubicBezTo>
                    <a:pt x="16" y="40"/>
                    <a:pt x="13" y="40"/>
                    <a:pt x="11" y="38"/>
                  </a:cubicBezTo>
                  <a:cubicBezTo>
                    <a:pt x="8" y="37"/>
                    <a:pt x="6" y="35"/>
                    <a:pt x="4" y="33"/>
                  </a:cubicBezTo>
                  <a:cubicBezTo>
                    <a:pt x="4" y="53"/>
                    <a:pt x="4" y="53"/>
                    <a:pt x="4" y="53"/>
                  </a:cubicBezTo>
                  <a:cubicBezTo>
                    <a:pt x="0" y="53"/>
                    <a:pt x="0" y="53"/>
                    <a:pt x="0" y="53"/>
                  </a:cubicBezTo>
                  <a:lnTo>
                    <a:pt x="0" y="1"/>
                  </a:lnTo>
                  <a:close/>
                  <a:moveTo>
                    <a:pt x="18" y="4"/>
                  </a:moveTo>
                  <a:cubicBezTo>
                    <a:pt x="14" y="4"/>
                    <a:pt x="11" y="6"/>
                    <a:pt x="8" y="9"/>
                  </a:cubicBezTo>
                  <a:cubicBezTo>
                    <a:pt x="5" y="12"/>
                    <a:pt x="4" y="16"/>
                    <a:pt x="4" y="20"/>
                  </a:cubicBezTo>
                  <a:cubicBezTo>
                    <a:pt x="4" y="23"/>
                    <a:pt x="4" y="26"/>
                    <a:pt x="6" y="28"/>
                  </a:cubicBezTo>
                  <a:cubicBezTo>
                    <a:pt x="7" y="30"/>
                    <a:pt x="9" y="32"/>
                    <a:pt x="11" y="34"/>
                  </a:cubicBezTo>
                  <a:cubicBezTo>
                    <a:pt x="13" y="35"/>
                    <a:pt x="16" y="36"/>
                    <a:pt x="18" y="36"/>
                  </a:cubicBezTo>
                  <a:cubicBezTo>
                    <a:pt x="21" y="36"/>
                    <a:pt x="23" y="35"/>
                    <a:pt x="25" y="34"/>
                  </a:cubicBezTo>
                  <a:cubicBezTo>
                    <a:pt x="27" y="32"/>
                    <a:pt x="29" y="30"/>
                    <a:pt x="30" y="28"/>
                  </a:cubicBezTo>
                  <a:cubicBezTo>
                    <a:pt x="32" y="25"/>
                    <a:pt x="32" y="23"/>
                    <a:pt x="32" y="20"/>
                  </a:cubicBezTo>
                  <a:cubicBezTo>
                    <a:pt x="32" y="17"/>
                    <a:pt x="32" y="15"/>
                    <a:pt x="30" y="12"/>
                  </a:cubicBezTo>
                  <a:cubicBezTo>
                    <a:pt x="29" y="10"/>
                    <a:pt x="27" y="8"/>
                    <a:pt x="25" y="6"/>
                  </a:cubicBezTo>
                  <a:cubicBezTo>
                    <a:pt x="23" y="5"/>
                    <a:pt x="21" y="4"/>
                    <a:pt x="18"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7" name="Google Shape;15;p15">
              <a:extLst>
                <a:ext uri="{FF2B5EF4-FFF2-40B4-BE49-F238E27FC236}">
                  <a16:creationId xmlns:a16="http://schemas.microsoft.com/office/drawing/2014/main" id="{5C84635D-5749-4374-872A-95CFF0143427}"/>
                </a:ext>
              </a:extLst>
            </p:cNvPr>
            <p:cNvSpPr/>
            <p:nvPr/>
          </p:nvSpPr>
          <p:spPr>
            <a:xfrm>
              <a:off x="3742" y="2117"/>
              <a:ext cx="81" cy="93"/>
            </a:xfrm>
            <a:custGeom>
              <a:avLst/>
              <a:gdLst/>
              <a:ahLst/>
              <a:cxnLst/>
              <a:rect l="l" t="t" r="r" b="b"/>
              <a:pathLst>
                <a:path w="37" h="40" extrusionOk="0">
                  <a:moveTo>
                    <a:pt x="19" y="0"/>
                  </a:moveTo>
                  <a:cubicBezTo>
                    <a:pt x="24" y="0"/>
                    <a:pt x="29" y="2"/>
                    <a:pt x="32" y="6"/>
                  </a:cubicBezTo>
                  <a:cubicBezTo>
                    <a:pt x="36" y="10"/>
                    <a:pt x="37" y="15"/>
                    <a:pt x="37" y="20"/>
                  </a:cubicBezTo>
                  <a:cubicBezTo>
                    <a:pt x="37" y="25"/>
                    <a:pt x="36" y="30"/>
                    <a:pt x="32" y="34"/>
                  </a:cubicBezTo>
                  <a:cubicBezTo>
                    <a:pt x="29" y="38"/>
                    <a:pt x="24" y="40"/>
                    <a:pt x="19" y="40"/>
                  </a:cubicBezTo>
                  <a:cubicBezTo>
                    <a:pt x="13" y="40"/>
                    <a:pt x="9" y="38"/>
                    <a:pt x="5" y="34"/>
                  </a:cubicBezTo>
                  <a:cubicBezTo>
                    <a:pt x="2" y="30"/>
                    <a:pt x="0" y="25"/>
                    <a:pt x="0" y="20"/>
                  </a:cubicBezTo>
                  <a:cubicBezTo>
                    <a:pt x="0" y="15"/>
                    <a:pt x="2" y="10"/>
                    <a:pt x="5" y="6"/>
                  </a:cubicBezTo>
                  <a:cubicBezTo>
                    <a:pt x="9" y="2"/>
                    <a:pt x="13" y="0"/>
                    <a:pt x="19" y="0"/>
                  </a:cubicBezTo>
                  <a:close/>
                  <a:moveTo>
                    <a:pt x="19" y="4"/>
                  </a:moveTo>
                  <a:cubicBezTo>
                    <a:pt x="15" y="4"/>
                    <a:pt x="12" y="6"/>
                    <a:pt x="9" y="9"/>
                  </a:cubicBezTo>
                  <a:cubicBezTo>
                    <a:pt x="6" y="12"/>
                    <a:pt x="5" y="16"/>
                    <a:pt x="5" y="20"/>
                  </a:cubicBezTo>
                  <a:cubicBezTo>
                    <a:pt x="5" y="23"/>
                    <a:pt x="5" y="26"/>
                    <a:pt x="7" y="28"/>
                  </a:cubicBezTo>
                  <a:cubicBezTo>
                    <a:pt x="8" y="30"/>
                    <a:pt x="9" y="32"/>
                    <a:pt x="12" y="34"/>
                  </a:cubicBezTo>
                  <a:cubicBezTo>
                    <a:pt x="14" y="35"/>
                    <a:pt x="16" y="36"/>
                    <a:pt x="19" y="36"/>
                  </a:cubicBezTo>
                  <a:cubicBezTo>
                    <a:pt x="21" y="36"/>
                    <a:pt x="24" y="35"/>
                    <a:pt x="26" y="34"/>
                  </a:cubicBezTo>
                  <a:cubicBezTo>
                    <a:pt x="28" y="32"/>
                    <a:pt x="30" y="30"/>
                    <a:pt x="31" y="28"/>
                  </a:cubicBezTo>
                  <a:cubicBezTo>
                    <a:pt x="32" y="26"/>
                    <a:pt x="33" y="23"/>
                    <a:pt x="33" y="20"/>
                  </a:cubicBezTo>
                  <a:cubicBezTo>
                    <a:pt x="33" y="16"/>
                    <a:pt x="31" y="12"/>
                    <a:pt x="29" y="9"/>
                  </a:cubicBezTo>
                  <a:cubicBezTo>
                    <a:pt x="26" y="6"/>
                    <a:pt x="23" y="4"/>
                    <a:pt x="19"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8" name="Google Shape;16;p15">
              <a:extLst>
                <a:ext uri="{FF2B5EF4-FFF2-40B4-BE49-F238E27FC236}">
                  <a16:creationId xmlns:a16="http://schemas.microsoft.com/office/drawing/2014/main" id="{DF2680D8-1AA8-4033-BB99-152943164848}"/>
                </a:ext>
              </a:extLst>
            </p:cNvPr>
            <p:cNvSpPr/>
            <p:nvPr/>
          </p:nvSpPr>
          <p:spPr>
            <a:xfrm>
              <a:off x="3838" y="2085"/>
              <a:ext cx="39" cy="123"/>
            </a:xfrm>
            <a:custGeom>
              <a:avLst/>
              <a:gdLst/>
              <a:ahLst/>
              <a:cxnLst/>
              <a:rect l="l" t="t" r="r" b="b"/>
              <a:pathLst>
                <a:path w="39" h="123" extrusionOk="0">
                  <a:moveTo>
                    <a:pt x="13" y="0"/>
                  </a:moveTo>
                  <a:lnTo>
                    <a:pt x="24" y="0"/>
                  </a:lnTo>
                  <a:lnTo>
                    <a:pt x="24" y="34"/>
                  </a:lnTo>
                  <a:lnTo>
                    <a:pt x="39" y="34"/>
                  </a:lnTo>
                  <a:lnTo>
                    <a:pt x="39" y="44"/>
                  </a:lnTo>
                  <a:lnTo>
                    <a:pt x="24" y="44"/>
                  </a:lnTo>
                  <a:lnTo>
                    <a:pt x="24" y="123"/>
                  </a:lnTo>
                  <a:lnTo>
                    <a:pt x="13" y="123"/>
                  </a:lnTo>
                  <a:lnTo>
                    <a:pt x="13" y="44"/>
                  </a:lnTo>
                  <a:lnTo>
                    <a:pt x="0" y="44"/>
                  </a:lnTo>
                  <a:lnTo>
                    <a:pt x="0" y="34"/>
                  </a:lnTo>
                  <a:lnTo>
                    <a:pt x="13" y="34"/>
                  </a:lnTo>
                  <a:lnTo>
                    <a:pt x="13"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9" name="Google Shape;17;p15">
              <a:extLst>
                <a:ext uri="{FF2B5EF4-FFF2-40B4-BE49-F238E27FC236}">
                  <a16:creationId xmlns:a16="http://schemas.microsoft.com/office/drawing/2014/main" id="{6482EA57-E99D-41AB-A808-B127F475728B}"/>
                </a:ext>
              </a:extLst>
            </p:cNvPr>
            <p:cNvSpPr/>
            <p:nvPr/>
          </p:nvSpPr>
          <p:spPr>
            <a:xfrm>
              <a:off x="3892"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9"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7" y="27"/>
                    <a:pt x="26" y="26"/>
                  </a:cubicBezTo>
                  <a:cubicBezTo>
                    <a:pt x="26" y="23"/>
                    <a:pt x="25" y="21"/>
                    <a:pt x="23" y="20"/>
                  </a:cubicBezTo>
                  <a:cubicBezTo>
                    <a:pt x="22"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0" name="Google Shape;18;p15">
              <a:extLst>
                <a:ext uri="{FF2B5EF4-FFF2-40B4-BE49-F238E27FC236}">
                  <a16:creationId xmlns:a16="http://schemas.microsoft.com/office/drawing/2014/main" id="{65504F18-9534-4D9F-B987-6234F526BC2F}"/>
                </a:ext>
              </a:extLst>
            </p:cNvPr>
            <p:cNvSpPr/>
            <p:nvPr/>
          </p:nvSpPr>
          <p:spPr>
            <a:xfrm>
              <a:off x="3979" y="2117"/>
              <a:ext cx="80" cy="93"/>
            </a:xfrm>
            <a:custGeom>
              <a:avLst/>
              <a:gdLst/>
              <a:ahLst/>
              <a:cxnLst/>
              <a:rect l="l" t="t" r="r" b="b"/>
              <a:pathLst>
                <a:path w="37" h="40" extrusionOk="0">
                  <a:moveTo>
                    <a:pt x="32" y="26"/>
                  </a:moveTo>
                  <a:cubicBezTo>
                    <a:pt x="35" y="29"/>
                    <a:pt x="35" y="29"/>
                    <a:pt x="35" y="29"/>
                  </a:cubicBezTo>
                  <a:cubicBezTo>
                    <a:pt x="34" y="31"/>
                    <a:pt x="33" y="33"/>
                    <a:pt x="31" y="35"/>
                  </a:cubicBezTo>
                  <a:cubicBezTo>
                    <a:pt x="29" y="37"/>
                    <a:pt x="27" y="38"/>
                    <a:pt x="25" y="39"/>
                  </a:cubicBezTo>
                  <a:cubicBezTo>
                    <a:pt x="23" y="40"/>
                    <a:pt x="21" y="40"/>
                    <a:pt x="18" y="40"/>
                  </a:cubicBezTo>
                  <a:cubicBezTo>
                    <a:pt x="12" y="40"/>
                    <a:pt x="8" y="38"/>
                    <a:pt x="4" y="34"/>
                  </a:cubicBezTo>
                  <a:cubicBezTo>
                    <a:pt x="1" y="30"/>
                    <a:pt x="0" y="25"/>
                    <a:pt x="0" y="20"/>
                  </a:cubicBezTo>
                  <a:cubicBezTo>
                    <a:pt x="0" y="15"/>
                    <a:pt x="1" y="11"/>
                    <a:pt x="4" y="7"/>
                  </a:cubicBezTo>
                  <a:cubicBezTo>
                    <a:pt x="7" y="2"/>
                    <a:pt x="12" y="0"/>
                    <a:pt x="18" y="0"/>
                  </a:cubicBezTo>
                  <a:cubicBezTo>
                    <a:pt x="24" y="0"/>
                    <a:pt x="29" y="2"/>
                    <a:pt x="33" y="7"/>
                  </a:cubicBezTo>
                  <a:cubicBezTo>
                    <a:pt x="35" y="11"/>
                    <a:pt x="37" y="15"/>
                    <a:pt x="37" y="20"/>
                  </a:cubicBezTo>
                  <a:cubicBezTo>
                    <a:pt x="4" y="20"/>
                    <a:pt x="4" y="20"/>
                    <a:pt x="4" y="20"/>
                  </a:cubicBezTo>
                  <a:cubicBezTo>
                    <a:pt x="4" y="25"/>
                    <a:pt x="6" y="28"/>
                    <a:pt x="8" y="31"/>
                  </a:cubicBezTo>
                  <a:cubicBezTo>
                    <a:pt x="11" y="34"/>
                    <a:pt x="14" y="36"/>
                    <a:pt x="18" y="36"/>
                  </a:cubicBezTo>
                  <a:cubicBezTo>
                    <a:pt x="20" y="36"/>
                    <a:pt x="21" y="35"/>
                    <a:pt x="23" y="35"/>
                  </a:cubicBezTo>
                  <a:cubicBezTo>
                    <a:pt x="25" y="34"/>
                    <a:pt x="26" y="33"/>
                    <a:pt x="28" y="32"/>
                  </a:cubicBezTo>
                  <a:cubicBezTo>
                    <a:pt x="29" y="31"/>
                    <a:pt x="30" y="29"/>
                    <a:pt x="32" y="26"/>
                  </a:cubicBezTo>
                  <a:close/>
                  <a:moveTo>
                    <a:pt x="32" y="16"/>
                  </a:moveTo>
                  <a:cubicBezTo>
                    <a:pt x="31" y="13"/>
                    <a:pt x="30" y="11"/>
                    <a:pt x="29" y="10"/>
                  </a:cubicBezTo>
                  <a:cubicBezTo>
                    <a:pt x="28" y="8"/>
                    <a:pt x="26" y="7"/>
                    <a:pt x="24" y="6"/>
                  </a:cubicBezTo>
                  <a:cubicBezTo>
                    <a:pt x="22" y="5"/>
                    <a:pt x="20" y="4"/>
                    <a:pt x="18" y="4"/>
                  </a:cubicBezTo>
                  <a:cubicBezTo>
                    <a:pt x="15" y="4"/>
                    <a:pt x="11" y="6"/>
                    <a:pt x="9" y="8"/>
                  </a:cubicBezTo>
                  <a:cubicBezTo>
                    <a:pt x="7" y="10"/>
                    <a:pt x="6" y="12"/>
                    <a:pt x="5" y="16"/>
                  </a:cubicBezTo>
                  <a:lnTo>
                    <a:pt x="32" y="16"/>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1" name="Google Shape;19;p15">
              <a:extLst>
                <a:ext uri="{FF2B5EF4-FFF2-40B4-BE49-F238E27FC236}">
                  <a16:creationId xmlns:a16="http://schemas.microsoft.com/office/drawing/2014/main" id="{2A0E6618-4EB7-4198-AFA7-2CBC753A093E}"/>
                </a:ext>
              </a:extLst>
            </p:cNvPr>
            <p:cNvSpPr/>
            <p:nvPr/>
          </p:nvSpPr>
          <p:spPr>
            <a:xfrm>
              <a:off x="4070" y="2117"/>
              <a:ext cx="45" cy="93"/>
            </a:xfrm>
            <a:custGeom>
              <a:avLst/>
              <a:gdLst/>
              <a:ahLst/>
              <a:cxnLst/>
              <a:rect l="l" t="t" r="r" b="b"/>
              <a:pathLst>
                <a:path w="21" h="40" extrusionOk="0">
                  <a:moveTo>
                    <a:pt x="21" y="5"/>
                  </a:moveTo>
                  <a:cubicBezTo>
                    <a:pt x="18" y="8"/>
                    <a:pt x="18" y="8"/>
                    <a:pt x="18" y="8"/>
                  </a:cubicBezTo>
                  <a:cubicBezTo>
                    <a:pt x="16" y="6"/>
                    <a:pt x="13" y="4"/>
                    <a:pt x="11" y="4"/>
                  </a:cubicBezTo>
                  <a:cubicBezTo>
                    <a:pt x="10" y="4"/>
                    <a:pt x="8" y="5"/>
                    <a:pt x="7" y="6"/>
                  </a:cubicBezTo>
                  <a:cubicBezTo>
                    <a:pt x="6" y="7"/>
                    <a:pt x="6" y="8"/>
                    <a:pt x="6" y="10"/>
                  </a:cubicBezTo>
                  <a:cubicBezTo>
                    <a:pt x="6" y="11"/>
                    <a:pt x="6" y="12"/>
                    <a:pt x="7" y="13"/>
                  </a:cubicBezTo>
                  <a:cubicBezTo>
                    <a:pt x="8" y="14"/>
                    <a:pt x="10" y="16"/>
                    <a:pt x="13" y="17"/>
                  </a:cubicBezTo>
                  <a:cubicBezTo>
                    <a:pt x="16" y="19"/>
                    <a:pt x="18" y="21"/>
                    <a:pt x="20" y="23"/>
                  </a:cubicBezTo>
                  <a:cubicBezTo>
                    <a:pt x="21" y="25"/>
                    <a:pt x="21" y="27"/>
                    <a:pt x="21" y="29"/>
                  </a:cubicBezTo>
                  <a:cubicBezTo>
                    <a:pt x="21" y="32"/>
                    <a:pt x="20" y="35"/>
                    <a:pt x="18" y="37"/>
                  </a:cubicBezTo>
                  <a:cubicBezTo>
                    <a:pt x="16" y="39"/>
                    <a:pt x="14" y="40"/>
                    <a:pt x="10" y="40"/>
                  </a:cubicBezTo>
                  <a:cubicBezTo>
                    <a:pt x="8" y="40"/>
                    <a:pt x="6" y="40"/>
                    <a:pt x="5" y="39"/>
                  </a:cubicBezTo>
                  <a:cubicBezTo>
                    <a:pt x="3" y="38"/>
                    <a:pt x="1" y="36"/>
                    <a:pt x="0" y="35"/>
                  </a:cubicBezTo>
                  <a:cubicBezTo>
                    <a:pt x="3" y="31"/>
                    <a:pt x="3" y="31"/>
                    <a:pt x="3" y="31"/>
                  </a:cubicBezTo>
                  <a:cubicBezTo>
                    <a:pt x="5" y="34"/>
                    <a:pt x="8" y="36"/>
                    <a:pt x="10" y="36"/>
                  </a:cubicBezTo>
                  <a:cubicBezTo>
                    <a:pt x="12" y="36"/>
                    <a:pt x="14" y="35"/>
                    <a:pt x="15" y="34"/>
                  </a:cubicBezTo>
                  <a:cubicBezTo>
                    <a:pt x="16" y="32"/>
                    <a:pt x="17" y="31"/>
                    <a:pt x="17" y="29"/>
                  </a:cubicBezTo>
                  <a:cubicBezTo>
                    <a:pt x="17" y="28"/>
                    <a:pt x="17" y="26"/>
                    <a:pt x="16" y="25"/>
                  </a:cubicBezTo>
                  <a:cubicBezTo>
                    <a:pt x="15" y="24"/>
                    <a:pt x="13" y="23"/>
                    <a:pt x="10" y="21"/>
                  </a:cubicBezTo>
                  <a:cubicBezTo>
                    <a:pt x="7" y="19"/>
                    <a:pt x="4" y="18"/>
                    <a:pt x="3" y="16"/>
                  </a:cubicBezTo>
                  <a:cubicBezTo>
                    <a:pt x="2" y="14"/>
                    <a:pt x="1" y="12"/>
                    <a:pt x="1" y="10"/>
                  </a:cubicBezTo>
                  <a:cubicBezTo>
                    <a:pt x="1" y="7"/>
                    <a:pt x="2" y="4"/>
                    <a:pt x="4" y="2"/>
                  </a:cubicBezTo>
                  <a:cubicBezTo>
                    <a:pt x="6" y="1"/>
                    <a:pt x="9"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2" name="Google Shape;20;p15">
              <a:extLst>
                <a:ext uri="{FF2B5EF4-FFF2-40B4-BE49-F238E27FC236}">
                  <a16:creationId xmlns:a16="http://schemas.microsoft.com/office/drawing/2014/main" id="{819EA93E-E031-4EFE-A863-5AE3600C9140}"/>
                </a:ext>
              </a:extLst>
            </p:cNvPr>
            <p:cNvSpPr/>
            <p:nvPr/>
          </p:nvSpPr>
          <p:spPr>
            <a:xfrm>
              <a:off x="4132" y="2119"/>
              <a:ext cx="9" cy="89"/>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3" name="Google Shape;21;p15">
              <a:extLst>
                <a:ext uri="{FF2B5EF4-FFF2-40B4-BE49-F238E27FC236}">
                  <a16:creationId xmlns:a16="http://schemas.microsoft.com/office/drawing/2014/main" id="{93AC4C87-ECF3-420F-98E9-8DB096285C4B}"/>
                </a:ext>
              </a:extLst>
            </p:cNvPr>
            <p:cNvSpPr/>
            <p:nvPr/>
          </p:nvSpPr>
          <p:spPr>
            <a:xfrm>
              <a:off x="4156" y="2117"/>
              <a:ext cx="46" cy="93"/>
            </a:xfrm>
            <a:custGeom>
              <a:avLst/>
              <a:gdLst/>
              <a:ahLst/>
              <a:cxnLst/>
              <a:rect l="l" t="t" r="r" b="b"/>
              <a:pathLst>
                <a:path w="21" h="40" extrusionOk="0">
                  <a:moveTo>
                    <a:pt x="21" y="5"/>
                  </a:moveTo>
                  <a:cubicBezTo>
                    <a:pt x="18" y="8"/>
                    <a:pt x="18" y="8"/>
                    <a:pt x="18" y="8"/>
                  </a:cubicBezTo>
                  <a:cubicBezTo>
                    <a:pt x="16" y="6"/>
                    <a:pt x="13" y="4"/>
                    <a:pt x="11" y="4"/>
                  </a:cubicBezTo>
                  <a:cubicBezTo>
                    <a:pt x="9" y="4"/>
                    <a:pt x="8" y="5"/>
                    <a:pt x="7" y="6"/>
                  </a:cubicBezTo>
                  <a:cubicBezTo>
                    <a:pt x="6" y="7"/>
                    <a:pt x="6" y="8"/>
                    <a:pt x="6" y="10"/>
                  </a:cubicBezTo>
                  <a:cubicBezTo>
                    <a:pt x="6" y="11"/>
                    <a:pt x="6" y="12"/>
                    <a:pt x="7" y="13"/>
                  </a:cubicBezTo>
                  <a:cubicBezTo>
                    <a:pt x="8" y="14"/>
                    <a:pt x="10" y="16"/>
                    <a:pt x="12" y="17"/>
                  </a:cubicBezTo>
                  <a:cubicBezTo>
                    <a:pt x="16" y="19"/>
                    <a:pt x="18" y="21"/>
                    <a:pt x="19" y="23"/>
                  </a:cubicBezTo>
                  <a:cubicBezTo>
                    <a:pt x="21" y="25"/>
                    <a:pt x="21" y="27"/>
                    <a:pt x="21" y="29"/>
                  </a:cubicBezTo>
                  <a:cubicBezTo>
                    <a:pt x="21" y="32"/>
                    <a:pt x="20" y="35"/>
                    <a:pt x="18" y="37"/>
                  </a:cubicBezTo>
                  <a:cubicBezTo>
                    <a:pt x="16" y="39"/>
                    <a:pt x="13" y="40"/>
                    <a:pt x="10" y="40"/>
                  </a:cubicBezTo>
                  <a:cubicBezTo>
                    <a:pt x="8" y="40"/>
                    <a:pt x="6" y="40"/>
                    <a:pt x="4" y="39"/>
                  </a:cubicBezTo>
                  <a:cubicBezTo>
                    <a:pt x="3" y="38"/>
                    <a:pt x="1" y="36"/>
                    <a:pt x="0" y="35"/>
                  </a:cubicBezTo>
                  <a:cubicBezTo>
                    <a:pt x="3" y="31"/>
                    <a:pt x="3" y="31"/>
                    <a:pt x="3" y="31"/>
                  </a:cubicBezTo>
                  <a:cubicBezTo>
                    <a:pt x="5" y="34"/>
                    <a:pt x="7" y="36"/>
                    <a:pt x="10" y="36"/>
                  </a:cubicBezTo>
                  <a:cubicBezTo>
                    <a:pt x="12" y="36"/>
                    <a:pt x="14" y="35"/>
                    <a:pt x="15" y="34"/>
                  </a:cubicBezTo>
                  <a:cubicBezTo>
                    <a:pt x="16" y="32"/>
                    <a:pt x="17" y="31"/>
                    <a:pt x="17" y="29"/>
                  </a:cubicBezTo>
                  <a:cubicBezTo>
                    <a:pt x="17" y="28"/>
                    <a:pt x="16" y="26"/>
                    <a:pt x="16" y="25"/>
                  </a:cubicBezTo>
                  <a:cubicBezTo>
                    <a:pt x="15" y="24"/>
                    <a:pt x="13" y="23"/>
                    <a:pt x="10" y="21"/>
                  </a:cubicBezTo>
                  <a:cubicBezTo>
                    <a:pt x="6" y="19"/>
                    <a:pt x="4" y="18"/>
                    <a:pt x="3" y="16"/>
                  </a:cubicBezTo>
                  <a:cubicBezTo>
                    <a:pt x="2" y="14"/>
                    <a:pt x="1" y="12"/>
                    <a:pt x="1" y="10"/>
                  </a:cubicBezTo>
                  <a:cubicBezTo>
                    <a:pt x="1" y="7"/>
                    <a:pt x="2" y="4"/>
                    <a:pt x="4" y="2"/>
                  </a:cubicBezTo>
                  <a:cubicBezTo>
                    <a:pt x="6" y="1"/>
                    <a:pt x="8"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4" name="Google Shape;22;p15">
              <a:extLst>
                <a:ext uri="{FF2B5EF4-FFF2-40B4-BE49-F238E27FC236}">
                  <a16:creationId xmlns:a16="http://schemas.microsoft.com/office/drawing/2014/main" id="{06505FC5-4DAF-49DF-A485-B007E127BDB0}"/>
                </a:ext>
              </a:extLst>
            </p:cNvPr>
            <p:cNvSpPr/>
            <p:nvPr/>
          </p:nvSpPr>
          <p:spPr>
            <a:xfrm>
              <a:off x="4128" y="2082"/>
              <a:ext cx="17" cy="19"/>
            </a:xfrm>
            <a:custGeom>
              <a:avLst/>
              <a:gdLst/>
              <a:ahLst/>
              <a:cxnLst/>
              <a:rect l="l" t="t" r="r" b="b"/>
              <a:pathLst>
                <a:path w="8" h="8" extrusionOk="0">
                  <a:moveTo>
                    <a:pt x="4" y="0"/>
                  </a:moveTo>
                  <a:cubicBezTo>
                    <a:pt x="5" y="0"/>
                    <a:pt x="6" y="0"/>
                    <a:pt x="7" y="1"/>
                  </a:cubicBezTo>
                  <a:cubicBezTo>
                    <a:pt x="8" y="2"/>
                    <a:pt x="8" y="3"/>
                    <a:pt x="8" y="4"/>
                  </a:cubicBezTo>
                  <a:cubicBezTo>
                    <a:pt x="8" y="5"/>
                    <a:pt x="8" y="6"/>
                    <a:pt x="7" y="7"/>
                  </a:cubicBezTo>
                  <a:cubicBezTo>
                    <a:pt x="6" y="7"/>
                    <a:pt x="5" y="8"/>
                    <a:pt x="4" y="8"/>
                  </a:cubicBezTo>
                  <a:cubicBezTo>
                    <a:pt x="3" y="8"/>
                    <a:pt x="2" y="7"/>
                    <a:pt x="1" y="7"/>
                  </a:cubicBezTo>
                  <a:cubicBezTo>
                    <a:pt x="1" y="6"/>
                    <a:pt x="0" y="5"/>
                    <a:pt x="0" y="4"/>
                  </a:cubicBezTo>
                  <a:cubicBezTo>
                    <a:pt x="0" y="3"/>
                    <a:pt x="1" y="2"/>
                    <a:pt x="1" y="1"/>
                  </a:cubicBezTo>
                  <a:cubicBezTo>
                    <a:pt x="2" y="0"/>
                    <a:pt x="3" y="0"/>
                    <a:pt x="4" y="0"/>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grpSp>
    </p:spTree>
    <p:extLst>
      <p:ext uri="{BB962C8B-B14F-4D97-AF65-F5344CB8AC3E}">
        <p14:creationId xmlns:p14="http://schemas.microsoft.com/office/powerpoint/2010/main" val="193850431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6132" userDrawn="1">
          <p15:clr>
            <a:srgbClr val="5ACBF0"/>
          </p15:clr>
        </p15:guide>
        <p15:guide id="4" orient="horz" pos="2160" userDrawn="1">
          <p15:clr>
            <a:srgbClr val="FBAE40"/>
          </p15:clr>
        </p15:guide>
      </p15:sldGuideLst>
    </p:ext>
  </p:extLst>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1_2-column">
    <p:bg>
      <p:bgPr>
        <a:solidFill>
          <a:schemeClr val="bg2">
            <a:lumMod val="10000"/>
          </a:schemeClr>
        </a:solidFill>
        <a:effectLst/>
      </p:bgPr>
    </p:bg>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6F961560-762C-234D-9C21-2383B23AD52E}"/>
              </a:ext>
            </a:extLst>
          </p:cNvPr>
          <p:cNvSpPr>
            <a:spLocks noGrp="1"/>
          </p:cNvSpPr>
          <p:nvPr>
            <p:ph type="title"/>
          </p:nvPr>
        </p:nvSpPr>
        <p:spPr>
          <a:xfrm>
            <a:off x="588263" y="584216"/>
            <a:ext cx="10430257" cy="338554"/>
          </a:xfrm>
          <a:prstGeom prst="rect">
            <a:avLst/>
          </a:prstGeom>
        </p:spPr>
        <p:txBody>
          <a:bodyPr vert="horz" wrap="square" lIns="0" tIns="0" rIns="0" bIns="0" rtlCol="0" anchor="t">
            <a:spAutoFit/>
          </a:bodyPr>
          <a:lstStyle>
            <a:lvl1pPr>
              <a:defRPr>
                <a:solidFill>
                  <a:schemeClr val="bg1"/>
                </a:solidFill>
              </a:defRPr>
            </a:lvl1pPr>
          </a:lstStyle>
          <a:p>
            <a:r>
              <a:rPr lang="en-US"/>
              <a:t>Click to edit Master title style</a:t>
            </a:r>
          </a:p>
        </p:txBody>
      </p:sp>
      <p:sp>
        <p:nvSpPr>
          <p:cNvPr id="67" name="TextBox 66">
            <a:extLst>
              <a:ext uri="{FF2B5EF4-FFF2-40B4-BE49-F238E27FC236}">
                <a16:creationId xmlns:a16="http://schemas.microsoft.com/office/drawing/2014/main" id="{51EC73C7-1B58-48C6-ADB5-AADC43103EFC}"/>
              </a:ext>
            </a:extLst>
          </p:cNvPr>
          <p:cNvSpPr txBox="1"/>
          <p:nvPr userDrawn="1"/>
        </p:nvSpPr>
        <p:spPr>
          <a:xfrm>
            <a:off x="595885" y="6648880"/>
            <a:ext cx="4571779" cy="110800"/>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fld id="{A60CAA2C-59EC-4BAF-ADE0-46F2C7CDD55C}" type="slidenum">
              <a:rPr kumimoji="0" lang="en-US" sz="800" b="0" i="0" u="none" strike="noStrike" kern="1200" cap="none" spc="0" normalizeH="0" baseline="0" noProof="0" smtClean="0">
                <a:ln>
                  <a:noFill/>
                </a:ln>
                <a:solidFill>
                  <a:schemeClr val="bg1"/>
                </a:solidFill>
                <a:effectLst/>
                <a:uLnTx/>
                <a:uFillTx/>
                <a:latin typeface="+mn-lt"/>
                <a:ea typeface="+mn-ea"/>
                <a:cs typeface="+mn-cs"/>
              </a:rPr>
              <a:pPr marL="0" marR="0" lvl="0" indent="0" algn="l" defTabSz="914367" rtl="0" eaLnBrk="1" fontAlgn="auto" latinLnBrk="0" hangingPunct="1">
                <a:lnSpc>
                  <a:spcPct val="90000"/>
                </a:lnSpc>
                <a:spcBef>
                  <a:spcPts val="0"/>
                </a:spcBef>
                <a:spcAft>
                  <a:spcPts val="588"/>
                </a:spcAft>
                <a:buClrTx/>
                <a:buSzTx/>
                <a:buFontTx/>
                <a:buNone/>
                <a:tabLst/>
                <a:defRPr/>
              </a:pPr>
              <a:t>‹#›</a:t>
            </a:fld>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sp>
        <p:nvSpPr>
          <p:cNvPr id="68" name="TextBox 67">
            <a:extLst>
              <a:ext uri="{FF2B5EF4-FFF2-40B4-BE49-F238E27FC236}">
                <a16:creationId xmlns:a16="http://schemas.microsoft.com/office/drawing/2014/main" id="{B72523BE-D23A-4EBA-860A-56468D2ED27A}"/>
              </a:ext>
            </a:extLst>
          </p:cNvPr>
          <p:cNvSpPr txBox="1"/>
          <p:nvPr userDrawn="1"/>
        </p:nvSpPr>
        <p:spPr>
          <a:xfrm>
            <a:off x="7036442" y="6648880"/>
            <a:ext cx="4571779" cy="110800"/>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chemeClr val="bg1"/>
                </a:solidFill>
                <a:effectLst/>
                <a:uLnTx/>
                <a:uFillTx/>
                <a:latin typeface="+mn-lt"/>
                <a:ea typeface="+mn-ea"/>
                <a:cs typeface="+mn-cs"/>
              </a:rPr>
              <a:t>http://</a:t>
            </a:r>
            <a:r>
              <a:rPr kumimoji="0" lang="en-US" sz="800" b="0" i="0" u="none" strike="noStrike" kern="1200" cap="none" spc="0" normalizeH="0" baseline="0" noProof="0" err="1">
                <a:ln>
                  <a:noFill/>
                </a:ln>
                <a:solidFill>
                  <a:schemeClr val="bg1"/>
                </a:solidFill>
                <a:effectLst/>
                <a:uLnTx/>
                <a:uFillTx/>
                <a:latin typeface="+mn-lt"/>
                <a:ea typeface="+mn-ea"/>
                <a:cs typeface="+mn-cs"/>
              </a:rPr>
              <a:t>marketresearch</a:t>
            </a:r>
            <a:r>
              <a:rPr kumimoji="0" lang="en-US" sz="800" b="0" i="0" u="none" strike="noStrike" kern="1200" cap="none" spc="0" normalizeH="0" baseline="0" noProof="0">
                <a:ln>
                  <a:noFill/>
                </a:ln>
                <a:solidFill>
                  <a:schemeClr val="bg1"/>
                </a:solidFill>
                <a:effectLst/>
                <a:uLnTx/>
                <a:uFillTx/>
                <a:latin typeface="+mn-lt"/>
                <a:ea typeface="+mn-ea"/>
                <a:cs typeface="+mn-cs"/>
              </a:rPr>
              <a:t>        Microsoft confidential</a:t>
            </a:r>
            <a:endParaRPr kumimoji="0" lang="en-US" sz="800" b="0" i="0" u="none" strike="noStrike" kern="1200" cap="none" spc="0" normalizeH="0" baseline="0" noProof="0">
              <a:ln>
                <a:noFill/>
              </a:ln>
              <a:solidFill>
                <a:schemeClr val="bg1"/>
              </a:solidFill>
              <a:effectLst/>
              <a:uLnTx/>
              <a:uFillTx/>
              <a:latin typeface="Segoe UI"/>
              <a:ea typeface="+mn-ea"/>
              <a:cs typeface="+mn-cs"/>
            </a:endParaRPr>
          </a:p>
        </p:txBody>
      </p:sp>
      <p:grpSp>
        <p:nvGrpSpPr>
          <p:cNvPr id="69" name="Google Shape;11;p15">
            <a:extLst>
              <a:ext uri="{FF2B5EF4-FFF2-40B4-BE49-F238E27FC236}">
                <a16:creationId xmlns:a16="http://schemas.microsoft.com/office/drawing/2014/main" id="{DA3D2D59-96C8-4996-811F-3A534C6058C2}"/>
              </a:ext>
            </a:extLst>
          </p:cNvPr>
          <p:cNvGrpSpPr/>
          <p:nvPr userDrawn="1"/>
        </p:nvGrpSpPr>
        <p:grpSpPr>
          <a:xfrm>
            <a:off x="916781" y="6625383"/>
            <a:ext cx="694944" cy="136598"/>
            <a:chOff x="3478" y="2082"/>
            <a:chExt cx="724" cy="158"/>
          </a:xfrm>
          <a:solidFill>
            <a:schemeClr val="bg1"/>
          </a:solidFill>
        </p:grpSpPr>
        <p:sp>
          <p:nvSpPr>
            <p:cNvPr id="70" name="Google Shape;12;p15">
              <a:extLst>
                <a:ext uri="{FF2B5EF4-FFF2-40B4-BE49-F238E27FC236}">
                  <a16:creationId xmlns:a16="http://schemas.microsoft.com/office/drawing/2014/main" id="{82161D1E-D870-4B38-BD43-84A365DE03A0}"/>
                </a:ext>
              </a:extLst>
            </p:cNvPr>
            <p:cNvSpPr/>
            <p:nvPr/>
          </p:nvSpPr>
          <p:spPr>
            <a:xfrm>
              <a:off x="3478"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8"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6" y="27"/>
                    <a:pt x="26" y="26"/>
                  </a:cubicBezTo>
                  <a:cubicBezTo>
                    <a:pt x="26" y="23"/>
                    <a:pt x="25" y="21"/>
                    <a:pt x="23" y="20"/>
                  </a:cubicBezTo>
                  <a:cubicBezTo>
                    <a:pt x="21"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Raleway"/>
                <a:ea typeface="Raleway"/>
                <a:cs typeface="Raleway"/>
                <a:sym typeface="Raleway"/>
              </a:endParaRPr>
            </a:p>
          </p:txBody>
        </p:sp>
        <p:sp>
          <p:nvSpPr>
            <p:cNvPr id="71" name="Google Shape;13;p15">
              <a:extLst>
                <a:ext uri="{FF2B5EF4-FFF2-40B4-BE49-F238E27FC236}">
                  <a16:creationId xmlns:a16="http://schemas.microsoft.com/office/drawing/2014/main" id="{2EEA0673-61CB-4704-9CF0-5EA5BCE54F5A}"/>
                </a:ext>
              </a:extLst>
            </p:cNvPr>
            <p:cNvSpPr/>
            <p:nvPr/>
          </p:nvSpPr>
          <p:spPr>
            <a:xfrm>
              <a:off x="3556" y="2119"/>
              <a:ext cx="76" cy="121"/>
            </a:xfrm>
            <a:custGeom>
              <a:avLst/>
              <a:gdLst/>
              <a:ahLst/>
              <a:cxnLst/>
              <a:rect l="l" t="t" r="r" b="b"/>
              <a:pathLst>
                <a:path w="76" h="121" extrusionOk="0">
                  <a:moveTo>
                    <a:pt x="0" y="0"/>
                  </a:moveTo>
                  <a:lnTo>
                    <a:pt x="11" y="0"/>
                  </a:lnTo>
                  <a:lnTo>
                    <a:pt x="39" y="68"/>
                  </a:lnTo>
                  <a:lnTo>
                    <a:pt x="65" y="0"/>
                  </a:lnTo>
                  <a:lnTo>
                    <a:pt x="76" y="0"/>
                  </a:lnTo>
                  <a:lnTo>
                    <a:pt x="28" y="121"/>
                  </a:lnTo>
                  <a:lnTo>
                    <a:pt x="17" y="121"/>
                  </a:lnTo>
                  <a:lnTo>
                    <a:pt x="33" y="82"/>
                  </a:ln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Raleway"/>
                <a:ea typeface="Raleway"/>
                <a:cs typeface="Raleway"/>
                <a:sym typeface="Raleway"/>
              </a:endParaRPr>
            </a:p>
          </p:txBody>
        </p:sp>
        <p:sp>
          <p:nvSpPr>
            <p:cNvPr id="72" name="Google Shape;14;p15">
              <a:extLst>
                <a:ext uri="{FF2B5EF4-FFF2-40B4-BE49-F238E27FC236}">
                  <a16:creationId xmlns:a16="http://schemas.microsoft.com/office/drawing/2014/main" id="{82EF3CF4-6A4E-4511-9E43-3969736527F1}"/>
                </a:ext>
              </a:extLst>
            </p:cNvPr>
            <p:cNvSpPr/>
            <p:nvPr/>
          </p:nvSpPr>
          <p:spPr>
            <a:xfrm>
              <a:off x="3647" y="2117"/>
              <a:ext cx="80" cy="123"/>
            </a:xfrm>
            <a:custGeom>
              <a:avLst/>
              <a:gdLst/>
              <a:ahLst/>
              <a:cxnLst/>
              <a:rect l="l" t="t" r="r" b="b"/>
              <a:pathLst>
                <a:path w="37" h="53" extrusionOk="0">
                  <a:moveTo>
                    <a:pt x="0" y="1"/>
                  </a:moveTo>
                  <a:cubicBezTo>
                    <a:pt x="4" y="1"/>
                    <a:pt x="4" y="1"/>
                    <a:pt x="4" y="1"/>
                  </a:cubicBezTo>
                  <a:cubicBezTo>
                    <a:pt x="4" y="8"/>
                    <a:pt x="4" y="8"/>
                    <a:pt x="4" y="8"/>
                  </a:cubicBezTo>
                  <a:cubicBezTo>
                    <a:pt x="6" y="5"/>
                    <a:pt x="8" y="3"/>
                    <a:pt x="10" y="2"/>
                  </a:cubicBezTo>
                  <a:cubicBezTo>
                    <a:pt x="13" y="0"/>
                    <a:pt x="16" y="0"/>
                    <a:pt x="18" y="0"/>
                  </a:cubicBezTo>
                  <a:cubicBezTo>
                    <a:pt x="24" y="0"/>
                    <a:pt x="28" y="2"/>
                    <a:pt x="32" y="5"/>
                  </a:cubicBezTo>
                  <a:cubicBezTo>
                    <a:pt x="35" y="9"/>
                    <a:pt x="37" y="14"/>
                    <a:pt x="37" y="20"/>
                  </a:cubicBezTo>
                  <a:cubicBezTo>
                    <a:pt x="37" y="25"/>
                    <a:pt x="35" y="30"/>
                    <a:pt x="32" y="34"/>
                  </a:cubicBezTo>
                  <a:cubicBezTo>
                    <a:pt x="28" y="38"/>
                    <a:pt x="24" y="40"/>
                    <a:pt x="19" y="40"/>
                  </a:cubicBezTo>
                  <a:cubicBezTo>
                    <a:pt x="16" y="40"/>
                    <a:pt x="13" y="40"/>
                    <a:pt x="11" y="38"/>
                  </a:cubicBezTo>
                  <a:cubicBezTo>
                    <a:pt x="8" y="37"/>
                    <a:pt x="6" y="35"/>
                    <a:pt x="4" y="33"/>
                  </a:cubicBezTo>
                  <a:cubicBezTo>
                    <a:pt x="4" y="53"/>
                    <a:pt x="4" y="53"/>
                    <a:pt x="4" y="53"/>
                  </a:cubicBezTo>
                  <a:cubicBezTo>
                    <a:pt x="0" y="53"/>
                    <a:pt x="0" y="53"/>
                    <a:pt x="0" y="53"/>
                  </a:cubicBezTo>
                  <a:lnTo>
                    <a:pt x="0" y="1"/>
                  </a:lnTo>
                  <a:close/>
                  <a:moveTo>
                    <a:pt x="18" y="4"/>
                  </a:moveTo>
                  <a:cubicBezTo>
                    <a:pt x="14" y="4"/>
                    <a:pt x="11" y="6"/>
                    <a:pt x="8" y="9"/>
                  </a:cubicBezTo>
                  <a:cubicBezTo>
                    <a:pt x="5" y="12"/>
                    <a:pt x="4" y="16"/>
                    <a:pt x="4" y="20"/>
                  </a:cubicBezTo>
                  <a:cubicBezTo>
                    <a:pt x="4" y="23"/>
                    <a:pt x="4" y="26"/>
                    <a:pt x="6" y="28"/>
                  </a:cubicBezTo>
                  <a:cubicBezTo>
                    <a:pt x="7" y="30"/>
                    <a:pt x="9" y="32"/>
                    <a:pt x="11" y="34"/>
                  </a:cubicBezTo>
                  <a:cubicBezTo>
                    <a:pt x="13" y="35"/>
                    <a:pt x="16" y="36"/>
                    <a:pt x="18" y="36"/>
                  </a:cubicBezTo>
                  <a:cubicBezTo>
                    <a:pt x="21" y="36"/>
                    <a:pt x="23" y="35"/>
                    <a:pt x="25" y="34"/>
                  </a:cubicBezTo>
                  <a:cubicBezTo>
                    <a:pt x="27" y="32"/>
                    <a:pt x="29" y="30"/>
                    <a:pt x="30" y="28"/>
                  </a:cubicBezTo>
                  <a:cubicBezTo>
                    <a:pt x="32" y="25"/>
                    <a:pt x="32" y="23"/>
                    <a:pt x="32" y="20"/>
                  </a:cubicBezTo>
                  <a:cubicBezTo>
                    <a:pt x="32" y="17"/>
                    <a:pt x="32" y="15"/>
                    <a:pt x="30" y="12"/>
                  </a:cubicBezTo>
                  <a:cubicBezTo>
                    <a:pt x="29" y="10"/>
                    <a:pt x="27" y="8"/>
                    <a:pt x="25" y="6"/>
                  </a:cubicBezTo>
                  <a:cubicBezTo>
                    <a:pt x="23" y="5"/>
                    <a:pt x="21" y="4"/>
                    <a:pt x="18"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Raleway"/>
                <a:ea typeface="Raleway"/>
                <a:cs typeface="Raleway"/>
                <a:sym typeface="Raleway"/>
              </a:endParaRPr>
            </a:p>
          </p:txBody>
        </p:sp>
        <p:sp>
          <p:nvSpPr>
            <p:cNvPr id="73" name="Google Shape;15;p15">
              <a:extLst>
                <a:ext uri="{FF2B5EF4-FFF2-40B4-BE49-F238E27FC236}">
                  <a16:creationId xmlns:a16="http://schemas.microsoft.com/office/drawing/2014/main" id="{7BFF1A54-A3B2-4051-B39E-C5B5EC9BD326}"/>
                </a:ext>
              </a:extLst>
            </p:cNvPr>
            <p:cNvSpPr/>
            <p:nvPr/>
          </p:nvSpPr>
          <p:spPr>
            <a:xfrm>
              <a:off x="3742" y="2117"/>
              <a:ext cx="81" cy="93"/>
            </a:xfrm>
            <a:custGeom>
              <a:avLst/>
              <a:gdLst/>
              <a:ahLst/>
              <a:cxnLst/>
              <a:rect l="l" t="t" r="r" b="b"/>
              <a:pathLst>
                <a:path w="37" h="40" extrusionOk="0">
                  <a:moveTo>
                    <a:pt x="19" y="0"/>
                  </a:moveTo>
                  <a:cubicBezTo>
                    <a:pt x="24" y="0"/>
                    <a:pt x="29" y="2"/>
                    <a:pt x="32" y="6"/>
                  </a:cubicBezTo>
                  <a:cubicBezTo>
                    <a:pt x="36" y="10"/>
                    <a:pt x="37" y="15"/>
                    <a:pt x="37" y="20"/>
                  </a:cubicBezTo>
                  <a:cubicBezTo>
                    <a:pt x="37" y="25"/>
                    <a:pt x="36" y="30"/>
                    <a:pt x="32" y="34"/>
                  </a:cubicBezTo>
                  <a:cubicBezTo>
                    <a:pt x="29" y="38"/>
                    <a:pt x="24" y="40"/>
                    <a:pt x="19" y="40"/>
                  </a:cubicBezTo>
                  <a:cubicBezTo>
                    <a:pt x="13" y="40"/>
                    <a:pt x="9" y="38"/>
                    <a:pt x="5" y="34"/>
                  </a:cubicBezTo>
                  <a:cubicBezTo>
                    <a:pt x="2" y="30"/>
                    <a:pt x="0" y="25"/>
                    <a:pt x="0" y="20"/>
                  </a:cubicBezTo>
                  <a:cubicBezTo>
                    <a:pt x="0" y="15"/>
                    <a:pt x="2" y="10"/>
                    <a:pt x="5" y="6"/>
                  </a:cubicBezTo>
                  <a:cubicBezTo>
                    <a:pt x="9" y="2"/>
                    <a:pt x="13" y="0"/>
                    <a:pt x="19" y="0"/>
                  </a:cubicBezTo>
                  <a:close/>
                  <a:moveTo>
                    <a:pt x="19" y="4"/>
                  </a:moveTo>
                  <a:cubicBezTo>
                    <a:pt x="15" y="4"/>
                    <a:pt x="12" y="6"/>
                    <a:pt x="9" y="9"/>
                  </a:cubicBezTo>
                  <a:cubicBezTo>
                    <a:pt x="6" y="12"/>
                    <a:pt x="5" y="16"/>
                    <a:pt x="5" y="20"/>
                  </a:cubicBezTo>
                  <a:cubicBezTo>
                    <a:pt x="5" y="23"/>
                    <a:pt x="5" y="26"/>
                    <a:pt x="7" y="28"/>
                  </a:cubicBezTo>
                  <a:cubicBezTo>
                    <a:pt x="8" y="30"/>
                    <a:pt x="9" y="32"/>
                    <a:pt x="12" y="34"/>
                  </a:cubicBezTo>
                  <a:cubicBezTo>
                    <a:pt x="14" y="35"/>
                    <a:pt x="16" y="36"/>
                    <a:pt x="19" y="36"/>
                  </a:cubicBezTo>
                  <a:cubicBezTo>
                    <a:pt x="21" y="36"/>
                    <a:pt x="24" y="35"/>
                    <a:pt x="26" y="34"/>
                  </a:cubicBezTo>
                  <a:cubicBezTo>
                    <a:pt x="28" y="32"/>
                    <a:pt x="30" y="30"/>
                    <a:pt x="31" y="28"/>
                  </a:cubicBezTo>
                  <a:cubicBezTo>
                    <a:pt x="32" y="26"/>
                    <a:pt x="33" y="23"/>
                    <a:pt x="33" y="20"/>
                  </a:cubicBezTo>
                  <a:cubicBezTo>
                    <a:pt x="33" y="16"/>
                    <a:pt x="31" y="12"/>
                    <a:pt x="29" y="9"/>
                  </a:cubicBezTo>
                  <a:cubicBezTo>
                    <a:pt x="26" y="6"/>
                    <a:pt x="23" y="4"/>
                    <a:pt x="19"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Raleway"/>
                <a:ea typeface="Raleway"/>
                <a:cs typeface="Raleway"/>
                <a:sym typeface="Raleway"/>
              </a:endParaRPr>
            </a:p>
          </p:txBody>
        </p:sp>
        <p:sp>
          <p:nvSpPr>
            <p:cNvPr id="74" name="Google Shape;16;p15">
              <a:extLst>
                <a:ext uri="{FF2B5EF4-FFF2-40B4-BE49-F238E27FC236}">
                  <a16:creationId xmlns:a16="http://schemas.microsoft.com/office/drawing/2014/main" id="{096D4791-1CF9-4B2B-A63A-9A3DB572490E}"/>
                </a:ext>
              </a:extLst>
            </p:cNvPr>
            <p:cNvSpPr/>
            <p:nvPr/>
          </p:nvSpPr>
          <p:spPr>
            <a:xfrm>
              <a:off x="3838" y="2085"/>
              <a:ext cx="39" cy="123"/>
            </a:xfrm>
            <a:custGeom>
              <a:avLst/>
              <a:gdLst/>
              <a:ahLst/>
              <a:cxnLst/>
              <a:rect l="l" t="t" r="r" b="b"/>
              <a:pathLst>
                <a:path w="39" h="123" extrusionOk="0">
                  <a:moveTo>
                    <a:pt x="13" y="0"/>
                  </a:moveTo>
                  <a:lnTo>
                    <a:pt x="24" y="0"/>
                  </a:lnTo>
                  <a:lnTo>
                    <a:pt x="24" y="34"/>
                  </a:lnTo>
                  <a:lnTo>
                    <a:pt x="39" y="34"/>
                  </a:lnTo>
                  <a:lnTo>
                    <a:pt x="39" y="44"/>
                  </a:lnTo>
                  <a:lnTo>
                    <a:pt x="24" y="44"/>
                  </a:lnTo>
                  <a:lnTo>
                    <a:pt x="24" y="123"/>
                  </a:lnTo>
                  <a:lnTo>
                    <a:pt x="13" y="123"/>
                  </a:lnTo>
                  <a:lnTo>
                    <a:pt x="13" y="44"/>
                  </a:lnTo>
                  <a:lnTo>
                    <a:pt x="0" y="44"/>
                  </a:lnTo>
                  <a:lnTo>
                    <a:pt x="0" y="34"/>
                  </a:lnTo>
                  <a:lnTo>
                    <a:pt x="13" y="34"/>
                  </a:lnTo>
                  <a:lnTo>
                    <a:pt x="13"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Raleway"/>
                <a:ea typeface="Raleway"/>
                <a:cs typeface="Raleway"/>
                <a:sym typeface="Raleway"/>
              </a:endParaRPr>
            </a:p>
          </p:txBody>
        </p:sp>
        <p:sp>
          <p:nvSpPr>
            <p:cNvPr id="75" name="Google Shape;17;p15">
              <a:extLst>
                <a:ext uri="{FF2B5EF4-FFF2-40B4-BE49-F238E27FC236}">
                  <a16:creationId xmlns:a16="http://schemas.microsoft.com/office/drawing/2014/main" id="{3B38196D-53B8-4C64-B821-48E29CF0EA5E}"/>
                </a:ext>
              </a:extLst>
            </p:cNvPr>
            <p:cNvSpPr/>
            <p:nvPr/>
          </p:nvSpPr>
          <p:spPr>
            <a:xfrm>
              <a:off x="3892"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9"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7" y="27"/>
                    <a:pt x="26" y="26"/>
                  </a:cubicBezTo>
                  <a:cubicBezTo>
                    <a:pt x="26" y="23"/>
                    <a:pt x="25" y="21"/>
                    <a:pt x="23" y="20"/>
                  </a:cubicBezTo>
                  <a:cubicBezTo>
                    <a:pt x="22"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Raleway"/>
                <a:ea typeface="Raleway"/>
                <a:cs typeface="Raleway"/>
                <a:sym typeface="Raleway"/>
              </a:endParaRPr>
            </a:p>
          </p:txBody>
        </p:sp>
        <p:sp>
          <p:nvSpPr>
            <p:cNvPr id="76" name="Google Shape;18;p15">
              <a:extLst>
                <a:ext uri="{FF2B5EF4-FFF2-40B4-BE49-F238E27FC236}">
                  <a16:creationId xmlns:a16="http://schemas.microsoft.com/office/drawing/2014/main" id="{EBC91829-10A3-45D0-88E4-B6714B0ACBB6}"/>
                </a:ext>
              </a:extLst>
            </p:cNvPr>
            <p:cNvSpPr/>
            <p:nvPr/>
          </p:nvSpPr>
          <p:spPr>
            <a:xfrm>
              <a:off x="3979" y="2117"/>
              <a:ext cx="80" cy="93"/>
            </a:xfrm>
            <a:custGeom>
              <a:avLst/>
              <a:gdLst/>
              <a:ahLst/>
              <a:cxnLst/>
              <a:rect l="l" t="t" r="r" b="b"/>
              <a:pathLst>
                <a:path w="37" h="40" extrusionOk="0">
                  <a:moveTo>
                    <a:pt x="32" y="26"/>
                  </a:moveTo>
                  <a:cubicBezTo>
                    <a:pt x="35" y="29"/>
                    <a:pt x="35" y="29"/>
                    <a:pt x="35" y="29"/>
                  </a:cubicBezTo>
                  <a:cubicBezTo>
                    <a:pt x="34" y="31"/>
                    <a:pt x="33" y="33"/>
                    <a:pt x="31" y="35"/>
                  </a:cubicBezTo>
                  <a:cubicBezTo>
                    <a:pt x="29" y="37"/>
                    <a:pt x="27" y="38"/>
                    <a:pt x="25" y="39"/>
                  </a:cubicBezTo>
                  <a:cubicBezTo>
                    <a:pt x="23" y="40"/>
                    <a:pt x="21" y="40"/>
                    <a:pt x="18" y="40"/>
                  </a:cubicBezTo>
                  <a:cubicBezTo>
                    <a:pt x="12" y="40"/>
                    <a:pt x="8" y="38"/>
                    <a:pt x="4" y="34"/>
                  </a:cubicBezTo>
                  <a:cubicBezTo>
                    <a:pt x="1" y="30"/>
                    <a:pt x="0" y="25"/>
                    <a:pt x="0" y="20"/>
                  </a:cubicBezTo>
                  <a:cubicBezTo>
                    <a:pt x="0" y="15"/>
                    <a:pt x="1" y="11"/>
                    <a:pt x="4" y="7"/>
                  </a:cubicBezTo>
                  <a:cubicBezTo>
                    <a:pt x="7" y="2"/>
                    <a:pt x="12" y="0"/>
                    <a:pt x="18" y="0"/>
                  </a:cubicBezTo>
                  <a:cubicBezTo>
                    <a:pt x="24" y="0"/>
                    <a:pt x="29" y="2"/>
                    <a:pt x="33" y="7"/>
                  </a:cubicBezTo>
                  <a:cubicBezTo>
                    <a:pt x="35" y="11"/>
                    <a:pt x="37" y="15"/>
                    <a:pt x="37" y="20"/>
                  </a:cubicBezTo>
                  <a:cubicBezTo>
                    <a:pt x="4" y="20"/>
                    <a:pt x="4" y="20"/>
                    <a:pt x="4" y="20"/>
                  </a:cubicBezTo>
                  <a:cubicBezTo>
                    <a:pt x="4" y="25"/>
                    <a:pt x="6" y="28"/>
                    <a:pt x="8" y="31"/>
                  </a:cubicBezTo>
                  <a:cubicBezTo>
                    <a:pt x="11" y="34"/>
                    <a:pt x="14" y="36"/>
                    <a:pt x="18" y="36"/>
                  </a:cubicBezTo>
                  <a:cubicBezTo>
                    <a:pt x="20" y="36"/>
                    <a:pt x="21" y="35"/>
                    <a:pt x="23" y="35"/>
                  </a:cubicBezTo>
                  <a:cubicBezTo>
                    <a:pt x="25" y="34"/>
                    <a:pt x="26" y="33"/>
                    <a:pt x="28" y="32"/>
                  </a:cubicBezTo>
                  <a:cubicBezTo>
                    <a:pt x="29" y="31"/>
                    <a:pt x="30" y="29"/>
                    <a:pt x="32" y="26"/>
                  </a:cubicBezTo>
                  <a:close/>
                  <a:moveTo>
                    <a:pt x="32" y="16"/>
                  </a:moveTo>
                  <a:cubicBezTo>
                    <a:pt x="31" y="13"/>
                    <a:pt x="30" y="11"/>
                    <a:pt x="29" y="10"/>
                  </a:cubicBezTo>
                  <a:cubicBezTo>
                    <a:pt x="28" y="8"/>
                    <a:pt x="26" y="7"/>
                    <a:pt x="24" y="6"/>
                  </a:cubicBezTo>
                  <a:cubicBezTo>
                    <a:pt x="22" y="5"/>
                    <a:pt x="20" y="4"/>
                    <a:pt x="18" y="4"/>
                  </a:cubicBezTo>
                  <a:cubicBezTo>
                    <a:pt x="15" y="4"/>
                    <a:pt x="11" y="6"/>
                    <a:pt x="9" y="8"/>
                  </a:cubicBezTo>
                  <a:cubicBezTo>
                    <a:pt x="7" y="10"/>
                    <a:pt x="6" y="12"/>
                    <a:pt x="5" y="16"/>
                  </a:cubicBezTo>
                  <a:lnTo>
                    <a:pt x="32" y="16"/>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Raleway"/>
                <a:ea typeface="Raleway"/>
                <a:cs typeface="Raleway"/>
                <a:sym typeface="Raleway"/>
              </a:endParaRPr>
            </a:p>
          </p:txBody>
        </p:sp>
        <p:sp>
          <p:nvSpPr>
            <p:cNvPr id="77" name="Google Shape;19;p15">
              <a:extLst>
                <a:ext uri="{FF2B5EF4-FFF2-40B4-BE49-F238E27FC236}">
                  <a16:creationId xmlns:a16="http://schemas.microsoft.com/office/drawing/2014/main" id="{F0926717-AFA3-4F61-ACC1-1F91B044AABB}"/>
                </a:ext>
              </a:extLst>
            </p:cNvPr>
            <p:cNvSpPr/>
            <p:nvPr/>
          </p:nvSpPr>
          <p:spPr>
            <a:xfrm>
              <a:off x="4070" y="2117"/>
              <a:ext cx="45" cy="93"/>
            </a:xfrm>
            <a:custGeom>
              <a:avLst/>
              <a:gdLst/>
              <a:ahLst/>
              <a:cxnLst/>
              <a:rect l="l" t="t" r="r" b="b"/>
              <a:pathLst>
                <a:path w="21" h="40" extrusionOk="0">
                  <a:moveTo>
                    <a:pt x="21" y="5"/>
                  </a:moveTo>
                  <a:cubicBezTo>
                    <a:pt x="18" y="8"/>
                    <a:pt x="18" y="8"/>
                    <a:pt x="18" y="8"/>
                  </a:cubicBezTo>
                  <a:cubicBezTo>
                    <a:pt x="16" y="6"/>
                    <a:pt x="13" y="4"/>
                    <a:pt x="11" y="4"/>
                  </a:cubicBezTo>
                  <a:cubicBezTo>
                    <a:pt x="10" y="4"/>
                    <a:pt x="8" y="5"/>
                    <a:pt x="7" y="6"/>
                  </a:cubicBezTo>
                  <a:cubicBezTo>
                    <a:pt x="6" y="7"/>
                    <a:pt x="6" y="8"/>
                    <a:pt x="6" y="10"/>
                  </a:cubicBezTo>
                  <a:cubicBezTo>
                    <a:pt x="6" y="11"/>
                    <a:pt x="6" y="12"/>
                    <a:pt x="7" y="13"/>
                  </a:cubicBezTo>
                  <a:cubicBezTo>
                    <a:pt x="8" y="14"/>
                    <a:pt x="10" y="16"/>
                    <a:pt x="13" y="17"/>
                  </a:cubicBezTo>
                  <a:cubicBezTo>
                    <a:pt x="16" y="19"/>
                    <a:pt x="18" y="21"/>
                    <a:pt x="20" y="23"/>
                  </a:cubicBezTo>
                  <a:cubicBezTo>
                    <a:pt x="21" y="25"/>
                    <a:pt x="21" y="27"/>
                    <a:pt x="21" y="29"/>
                  </a:cubicBezTo>
                  <a:cubicBezTo>
                    <a:pt x="21" y="32"/>
                    <a:pt x="20" y="35"/>
                    <a:pt x="18" y="37"/>
                  </a:cubicBezTo>
                  <a:cubicBezTo>
                    <a:pt x="16" y="39"/>
                    <a:pt x="14" y="40"/>
                    <a:pt x="10" y="40"/>
                  </a:cubicBezTo>
                  <a:cubicBezTo>
                    <a:pt x="8" y="40"/>
                    <a:pt x="6" y="40"/>
                    <a:pt x="5" y="39"/>
                  </a:cubicBezTo>
                  <a:cubicBezTo>
                    <a:pt x="3" y="38"/>
                    <a:pt x="1" y="36"/>
                    <a:pt x="0" y="35"/>
                  </a:cubicBezTo>
                  <a:cubicBezTo>
                    <a:pt x="3" y="31"/>
                    <a:pt x="3" y="31"/>
                    <a:pt x="3" y="31"/>
                  </a:cubicBezTo>
                  <a:cubicBezTo>
                    <a:pt x="5" y="34"/>
                    <a:pt x="8" y="36"/>
                    <a:pt x="10" y="36"/>
                  </a:cubicBezTo>
                  <a:cubicBezTo>
                    <a:pt x="12" y="36"/>
                    <a:pt x="14" y="35"/>
                    <a:pt x="15" y="34"/>
                  </a:cubicBezTo>
                  <a:cubicBezTo>
                    <a:pt x="16" y="32"/>
                    <a:pt x="17" y="31"/>
                    <a:pt x="17" y="29"/>
                  </a:cubicBezTo>
                  <a:cubicBezTo>
                    <a:pt x="17" y="28"/>
                    <a:pt x="17" y="26"/>
                    <a:pt x="16" y="25"/>
                  </a:cubicBezTo>
                  <a:cubicBezTo>
                    <a:pt x="15" y="24"/>
                    <a:pt x="13" y="23"/>
                    <a:pt x="10" y="21"/>
                  </a:cubicBezTo>
                  <a:cubicBezTo>
                    <a:pt x="7" y="19"/>
                    <a:pt x="4" y="18"/>
                    <a:pt x="3" y="16"/>
                  </a:cubicBezTo>
                  <a:cubicBezTo>
                    <a:pt x="2" y="14"/>
                    <a:pt x="1" y="12"/>
                    <a:pt x="1" y="10"/>
                  </a:cubicBezTo>
                  <a:cubicBezTo>
                    <a:pt x="1" y="7"/>
                    <a:pt x="2" y="4"/>
                    <a:pt x="4" y="2"/>
                  </a:cubicBezTo>
                  <a:cubicBezTo>
                    <a:pt x="6" y="1"/>
                    <a:pt x="9"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Raleway"/>
                <a:ea typeface="Raleway"/>
                <a:cs typeface="Raleway"/>
                <a:sym typeface="Raleway"/>
              </a:endParaRPr>
            </a:p>
          </p:txBody>
        </p:sp>
        <p:sp>
          <p:nvSpPr>
            <p:cNvPr id="78" name="Google Shape;20;p15">
              <a:extLst>
                <a:ext uri="{FF2B5EF4-FFF2-40B4-BE49-F238E27FC236}">
                  <a16:creationId xmlns:a16="http://schemas.microsoft.com/office/drawing/2014/main" id="{2B0F0C3B-BC31-4B3C-9E3D-AB67076B9CCE}"/>
                </a:ext>
              </a:extLst>
            </p:cNvPr>
            <p:cNvSpPr/>
            <p:nvPr/>
          </p:nvSpPr>
          <p:spPr>
            <a:xfrm>
              <a:off x="4132" y="2119"/>
              <a:ext cx="9" cy="89"/>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Raleway"/>
                <a:ea typeface="Raleway"/>
                <a:cs typeface="Raleway"/>
                <a:sym typeface="Raleway"/>
              </a:endParaRPr>
            </a:p>
          </p:txBody>
        </p:sp>
        <p:sp>
          <p:nvSpPr>
            <p:cNvPr id="79" name="Google Shape;21;p15">
              <a:extLst>
                <a:ext uri="{FF2B5EF4-FFF2-40B4-BE49-F238E27FC236}">
                  <a16:creationId xmlns:a16="http://schemas.microsoft.com/office/drawing/2014/main" id="{DEFBDC5C-82F9-4FB0-843B-334783C3DA75}"/>
                </a:ext>
              </a:extLst>
            </p:cNvPr>
            <p:cNvSpPr/>
            <p:nvPr/>
          </p:nvSpPr>
          <p:spPr>
            <a:xfrm>
              <a:off x="4156" y="2117"/>
              <a:ext cx="46" cy="93"/>
            </a:xfrm>
            <a:custGeom>
              <a:avLst/>
              <a:gdLst/>
              <a:ahLst/>
              <a:cxnLst/>
              <a:rect l="l" t="t" r="r" b="b"/>
              <a:pathLst>
                <a:path w="21" h="40" extrusionOk="0">
                  <a:moveTo>
                    <a:pt x="21" y="5"/>
                  </a:moveTo>
                  <a:cubicBezTo>
                    <a:pt x="18" y="8"/>
                    <a:pt x="18" y="8"/>
                    <a:pt x="18" y="8"/>
                  </a:cubicBezTo>
                  <a:cubicBezTo>
                    <a:pt x="16" y="6"/>
                    <a:pt x="13" y="4"/>
                    <a:pt x="11" y="4"/>
                  </a:cubicBezTo>
                  <a:cubicBezTo>
                    <a:pt x="9" y="4"/>
                    <a:pt x="8" y="5"/>
                    <a:pt x="7" y="6"/>
                  </a:cubicBezTo>
                  <a:cubicBezTo>
                    <a:pt x="6" y="7"/>
                    <a:pt x="6" y="8"/>
                    <a:pt x="6" y="10"/>
                  </a:cubicBezTo>
                  <a:cubicBezTo>
                    <a:pt x="6" y="11"/>
                    <a:pt x="6" y="12"/>
                    <a:pt x="7" y="13"/>
                  </a:cubicBezTo>
                  <a:cubicBezTo>
                    <a:pt x="8" y="14"/>
                    <a:pt x="10" y="16"/>
                    <a:pt x="12" y="17"/>
                  </a:cubicBezTo>
                  <a:cubicBezTo>
                    <a:pt x="16" y="19"/>
                    <a:pt x="18" y="21"/>
                    <a:pt x="19" y="23"/>
                  </a:cubicBezTo>
                  <a:cubicBezTo>
                    <a:pt x="21" y="25"/>
                    <a:pt x="21" y="27"/>
                    <a:pt x="21" y="29"/>
                  </a:cubicBezTo>
                  <a:cubicBezTo>
                    <a:pt x="21" y="32"/>
                    <a:pt x="20" y="35"/>
                    <a:pt x="18" y="37"/>
                  </a:cubicBezTo>
                  <a:cubicBezTo>
                    <a:pt x="16" y="39"/>
                    <a:pt x="13" y="40"/>
                    <a:pt x="10" y="40"/>
                  </a:cubicBezTo>
                  <a:cubicBezTo>
                    <a:pt x="8" y="40"/>
                    <a:pt x="6" y="40"/>
                    <a:pt x="4" y="39"/>
                  </a:cubicBezTo>
                  <a:cubicBezTo>
                    <a:pt x="3" y="38"/>
                    <a:pt x="1" y="36"/>
                    <a:pt x="0" y="35"/>
                  </a:cubicBezTo>
                  <a:cubicBezTo>
                    <a:pt x="3" y="31"/>
                    <a:pt x="3" y="31"/>
                    <a:pt x="3" y="31"/>
                  </a:cubicBezTo>
                  <a:cubicBezTo>
                    <a:pt x="5" y="34"/>
                    <a:pt x="7" y="36"/>
                    <a:pt x="10" y="36"/>
                  </a:cubicBezTo>
                  <a:cubicBezTo>
                    <a:pt x="12" y="36"/>
                    <a:pt x="14" y="35"/>
                    <a:pt x="15" y="34"/>
                  </a:cubicBezTo>
                  <a:cubicBezTo>
                    <a:pt x="16" y="32"/>
                    <a:pt x="17" y="31"/>
                    <a:pt x="17" y="29"/>
                  </a:cubicBezTo>
                  <a:cubicBezTo>
                    <a:pt x="17" y="28"/>
                    <a:pt x="16" y="26"/>
                    <a:pt x="16" y="25"/>
                  </a:cubicBezTo>
                  <a:cubicBezTo>
                    <a:pt x="15" y="24"/>
                    <a:pt x="13" y="23"/>
                    <a:pt x="10" y="21"/>
                  </a:cubicBezTo>
                  <a:cubicBezTo>
                    <a:pt x="6" y="19"/>
                    <a:pt x="4" y="18"/>
                    <a:pt x="3" y="16"/>
                  </a:cubicBezTo>
                  <a:cubicBezTo>
                    <a:pt x="2" y="14"/>
                    <a:pt x="1" y="12"/>
                    <a:pt x="1" y="10"/>
                  </a:cubicBezTo>
                  <a:cubicBezTo>
                    <a:pt x="1" y="7"/>
                    <a:pt x="2" y="4"/>
                    <a:pt x="4" y="2"/>
                  </a:cubicBezTo>
                  <a:cubicBezTo>
                    <a:pt x="6" y="1"/>
                    <a:pt x="8"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Raleway"/>
                <a:ea typeface="Raleway"/>
                <a:cs typeface="Raleway"/>
                <a:sym typeface="Raleway"/>
              </a:endParaRPr>
            </a:p>
          </p:txBody>
        </p:sp>
        <p:sp>
          <p:nvSpPr>
            <p:cNvPr id="80" name="Google Shape;22;p15">
              <a:extLst>
                <a:ext uri="{FF2B5EF4-FFF2-40B4-BE49-F238E27FC236}">
                  <a16:creationId xmlns:a16="http://schemas.microsoft.com/office/drawing/2014/main" id="{202F52CC-0439-4962-8C8E-03DAECE25453}"/>
                </a:ext>
              </a:extLst>
            </p:cNvPr>
            <p:cNvSpPr/>
            <p:nvPr/>
          </p:nvSpPr>
          <p:spPr>
            <a:xfrm>
              <a:off x="4128" y="2082"/>
              <a:ext cx="17" cy="19"/>
            </a:xfrm>
            <a:custGeom>
              <a:avLst/>
              <a:gdLst/>
              <a:ahLst/>
              <a:cxnLst/>
              <a:rect l="l" t="t" r="r" b="b"/>
              <a:pathLst>
                <a:path w="8" h="8" extrusionOk="0">
                  <a:moveTo>
                    <a:pt x="4" y="0"/>
                  </a:moveTo>
                  <a:cubicBezTo>
                    <a:pt x="5" y="0"/>
                    <a:pt x="6" y="0"/>
                    <a:pt x="7" y="1"/>
                  </a:cubicBezTo>
                  <a:cubicBezTo>
                    <a:pt x="8" y="2"/>
                    <a:pt x="8" y="3"/>
                    <a:pt x="8" y="4"/>
                  </a:cubicBezTo>
                  <a:cubicBezTo>
                    <a:pt x="8" y="5"/>
                    <a:pt x="8" y="6"/>
                    <a:pt x="7" y="7"/>
                  </a:cubicBezTo>
                  <a:cubicBezTo>
                    <a:pt x="6" y="7"/>
                    <a:pt x="5" y="8"/>
                    <a:pt x="4" y="8"/>
                  </a:cubicBezTo>
                  <a:cubicBezTo>
                    <a:pt x="3" y="8"/>
                    <a:pt x="2" y="7"/>
                    <a:pt x="1" y="7"/>
                  </a:cubicBezTo>
                  <a:cubicBezTo>
                    <a:pt x="1" y="6"/>
                    <a:pt x="0" y="5"/>
                    <a:pt x="0" y="4"/>
                  </a:cubicBezTo>
                  <a:cubicBezTo>
                    <a:pt x="0" y="3"/>
                    <a:pt x="1" y="2"/>
                    <a:pt x="1" y="1"/>
                  </a:cubicBezTo>
                  <a:cubicBezTo>
                    <a:pt x="2" y="0"/>
                    <a:pt x="3" y="0"/>
                    <a:pt x="4" y="0"/>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bg1"/>
                </a:solidFill>
                <a:latin typeface="Raleway"/>
                <a:ea typeface="Raleway"/>
                <a:cs typeface="Raleway"/>
                <a:sym typeface="Raleway"/>
              </a:endParaRPr>
            </a:p>
          </p:txBody>
        </p:sp>
      </p:grpSp>
    </p:spTree>
    <p:extLst>
      <p:ext uri="{BB962C8B-B14F-4D97-AF65-F5344CB8AC3E}">
        <p14:creationId xmlns:p14="http://schemas.microsoft.com/office/powerpoint/2010/main" val="275668689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guide id="39" orient="horz" pos="637">
          <p15:clr>
            <a:srgbClr val="FBAE40"/>
          </p15:clr>
        </p15:guide>
      </p15:sldGuideLst>
    </p:ext>
  </p:extLst>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userDrawn="1">
  <p:cSld name="Blank_Black">
    <p:bg>
      <p:bgPr>
        <a:solidFill>
          <a:srgbClr val="000000"/>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D313C9-8B87-4C12-9FD3-DBDE713316B3}"/>
              </a:ext>
            </a:extLst>
          </p:cNvPr>
          <p:cNvSpPr/>
          <p:nvPr userDrawn="1"/>
        </p:nvSpPr>
        <p:spPr bwMode="auto">
          <a:xfrm>
            <a:off x="1" y="6575383"/>
            <a:ext cx="12192000" cy="291068"/>
          </a:xfrm>
          <a:prstGeom prst="rect">
            <a:avLst/>
          </a:prstGeom>
          <a:solidFill>
            <a:srgbClr val="50505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07A71100-38B6-4ABF-8FE7-FA7443BA8283}"/>
              </a:ext>
            </a:extLst>
          </p:cNvPr>
          <p:cNvSpPr txBox="1"/>
          <p:nvPr userDrawn="1"/>
        </p:nvSpPr>
        <p:spPr>
          <a:xfrm>
            <a:off x="595885" y="6648880"/>
            <a:ext cx="4571779" cy="110800"/>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fld id="{A60CAA2C-59EC-4BAF-ADE0-46F2C7CDD55C}" type="slidenum">
              <a:rPr kumimoji="0" lang="en-US" sz="800" b="0" i="0" u="none" strike="noStrike" kern="1200" cap="none" spc="0" normalizeH="0" baseline="0" noProof="0" smtClean="0">
                <a:ln>
                  <a:noFill/>
                </a:ln>
                <a:solidFill>
                  <a:schemeClr val="tx1"/>
                </a:solidFill>
                <a:effectLst/>
                <a:uLnTx/>
                <a:uFillTx/>
                <a:latin typeface="+mn-lt"/>
                <a:ea typeface="+mn-ea"/>
                <a:cs typeface="+mn-cs"/>
              </a:rPr>
              <a:pPr marL="0" marR="0" lvl="0" indent="0" algn="l" defTabSz="914367" rtl="0" eaLnBrk="1" fontAlgn="auto" latinLnBrk="0" hangingPunct="1">
                <a:lnSpc>
                  <a:spcPct val="90000"/>
                </a:lnSpc>
                <a:spcBef>
                  <a:spcPts val="0"/>
                </a:spcBef>
                <a:spcAft>
                  <a:spcPts val="588"/>
                </a:spcAft>
                <a:buClrTx/>
                <a:buSzTx/>
                <a:buFontTx/>
                <a:buNone/>
                <a:tabLst/>
                <a:defRPr/>
              </a:pPr>
              <a:t>‹#›</a:t>
            </a:fld>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EB4B8533-A6B3-46DB-A4B5-C80E9FF2DB39}"/>
              </a:ext>
            </a:extLst>
          </p:cNvPr>
          <p:cNvSpPr txBox="1"/>
          <p:nvPr userDrawn="1"/>
        </p:nvSpPr>
        <p:spPr>
          <a:xfrm>
            <a:off x="7036442" y="6648880"/>
            <a:ext cx="4571779" cy="110800"/>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http://</a:t>
            </a:r>
            <a:r>
              <a:rPr kumimoji="0" lang="en-US" sz="800" b="0" i="0" u="none" strike="noStrike" kern="1200" cap="none" spc="0" normalizeH="0" baseline="0" noProof="0" err="1">
                <a:ln>
                  <a:noFill/>
                </a:ln>
                <a:solidFill>
                  <a:schemeClr val="tx1"/>
                </a:solidFill>
                <a:effectLst/>
                <a:uLnTx/>
                <a:uFillTx/>
                <a:latin typeface="+mn-lt"/>
                <a:ea typeface="+mn-ea"/>
                <a:cs typeface="+mn-cs"/>
              </a:rPr>
              <a:t>marketresearch</a:t>
            </a:r>
            <a:r>
              <a:rPr kumimoji="0" lang="en-US" sz="800" b="0" i="0" u="none" strike="noStrike" kern="1200" cap="none" spc="0" normalizeH="0" baseline="0" noProof="0">
                <a:ln>
                  <a:noFill/>
                </a:ln>
                <a:solidFill>
                  <a:schemeClr val="tx1"/>
                </a:solidFill>
                <a:effectLst/>
                <a:uLnTx/>
                <a:uFillTx/>
                <a:latin typeface="+mn-lt"/>
                <a:ea typeface="+mn-ea"/>
                <a:cs typeface="+mn-cs"/>
              </a:rPr>
              <a:t>        Microsoft confidential</a:t>
            </a:r>
            <a:endParaRPr kumimoji="0" lang="en-US" sz="800" b="0" i="0" u="none" strike="noStrike" kern="1200" cap="none" spc="0" normalizeH="0" baseline="0" noProof="0">
              <a:ln>
                <a:noFill/>
              </a:ln>
              <a:solidFill>
                <a:schemeClr val="tx1"/>
              </a:solidFill>
              <a:effectLst/>
              <a:uLnTx/>
              <a:uFillTx/>
              <a:latin typeface="Segoe UI"/>
              <a:ea typeface="+mn-ea"/>
              <a:cs typeface="+mn-cs"/>
            </a:endParaRPr>
          </a:p>
        </p:txBody>
      </p:sp>
      <p:grpSp>
        <p:nvGrpSpPr>
          <p:cNvPr id="13" name="Google Shape;11;p15">
            <a:extLst>
              <a:ext uri="{FF2B5EF4-FFF2-40B4-BE49-F238E27FC236}">
                <a16:creationId xmlns:a16="http://schemas.microsoft.com/office/drawing/2014/main" id="{B983CD82-F825-45D1-8D53-B84D8B18BA10}"/>
              </a:ext>
            </a:extLst>
          </p:cNvPr>
          <p:cNvGrpSpPr/>
          <p:nvPr userDrawn="1"/>
        </p:nvGrpSpPr>
        <p:grpSpPr>
          <a:xfrm>
            <a:off x="916781" y="6625383"/>
            <a:ext cx="694944" cy="136598"/>
            <a:chOff x="3478" y="2082"/>
            <a:chExt cx="724" cy="158"/>
          </a:xfrm>
          <a:solidFill>
            <a:schemeClr val="tx1"/>
          </a:solidFill>
        </p:grpSpPr>
        <p:sp>
          <p:nvSpPr>
            <p:cNvPr id="14" name="Google Shape;12;p15">
              <a:extLst>
                <a:ext uri="{FF2B5EF4-FFF2-40B4-BE49-F238E27FC236}">
                  <a16:creationId xmlns:a16="http://schemas.microsoft.com/office/drawing/2014/main" id="{A810E5B0-6874-4C6C-98BC-DCDE90BBE489}"/>
                </a:ext>
              </a:extLst>
            </p:cNvPr>
            <p:cNvSpPr/>
            <p:nvPr/>
          </p:nvSpPr>
          <p:spPr>
            <a:xfrm>
              <a:off x="3478"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8"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6" y="27"/>
                    <a:pt x="26" y="26"/>
                  </a:cubicBezTo>
                  <a:cubicBezTo>
                    <a:pt x="26" y="23"/>
                    <a:pt x="25" y="21"/>
                    <a:pt x="23" y="20"/>
                  </a:cubicBezTo>
                  <a:cubicBezTo>
                    <a:pt x="21"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5" name="Google Shape;13;p15">
              <a:extLst>
                <a:ext uri="{FF2B5EF4-FFF2-40B4-BE49-F238E27FC236}">
                  <a16:creationId xmlns:a16="http://schemas.microsoft.com/office/drawing/2014/main" id="{6D76A429-64C4-44E5-B376-94306A105077}"/>
                </a:ext>
              </a:extLst>
            </p:cNvPr>
            <p:cNvSpPr/>
            <p:nvPr/>
          </p:nvSpPr>
          <p:spPr>
            <a:xfrm>
              <a:off x="3556" y="2119"/>
              <a:ext cx="76" cy="121"/>
            </a:xfrm>
            <a:custGeom>
              <a:avLst/>
              <a:gdLst/>
              <a:ahLst/>
              <a:cxnLst/>
              <a:rect l="l" t="t" r="r" b="b"/>
              <a:pathLst>
                <a:path w="76" h="121" extrusionOk="0">
                  <a:moveTo>
                    <a:pt x="0" y="0"/>
                  </a:moveTo>
                  <a:lnTo>
                    <a:pt x="11" y="0"/>
                  </a:lnTo>
                  <a:lnTo>
                    <a:pt x="39" y="68"/>
                  </a:lnTo>
                  <a:lnTo>
                    <a:pt x="65" y="0"/>
                  </a:lnTo>
                  <a:lnTo>
                    <a:pt x="76" y="0"/>
                  </a:lnTo>
                  <a:lnTo>
                    <a:pt x="28" y="121"/>
                  </a:lnTo>
                  <a:lnTo>
                    <a:pt x="17" y="121"/>
                  </a:lnTo>
                  <a:lnTo>
                    <a:pt x="33" y="82"/>
                  </a:ln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6" name="Google Shape;14;p15">
              <a:extLst>
                <a:ext uri="{FF2B5EF4-FFF2-40B4-BE49-F238E27FC236}">
                  <a16:creationId xmlns:a16="http://schemas.microsoft.com/office/drawing/2014/main" id="{F827E414-C51E-4737-9281-0DC13CD89ED3}"/>
                </a:ext>
              </a:extLst>
            </p:cNvPr>
            <p:cNvSpPr/>
            <p:nvPr/>
          </p:nvSpPr>
          <p:spPr>
            <a:xfrm>
              <a:off x="3647" y="2117"/>
              <a:ext cx="80" cy="123"/>
            </a:xfrm>
            <a:custGeom>
              <a:avLst/>
              <a:gdLst/>
              <a:ahLst/>
              <a:cxnLst/>
              <a:rect l="l" t="t" r="r" b="b"/>
              <a:pathLst>
                <a:path w="37" h="53" extrusionOk="0">
                  <a:moveTo>
                    <a:pt x="0" y="1"/>
                  </a:moveTo>
                  <a:cubicBezTo>
                    <a:pt x="4" y="1"/>
                    <a:pt x="4" y="1"/>
                    <a:pt x="4" y="1"/>
                  </a:cubicBezTo>
                  <a:cubicBezTo>
                    <a:pt x="4" y="8"/>
                    <a:pt x="4" y="8"/>
                    <a:pt x="4" y="8"/>
                  </a:cubicBezTo>
                  <a:cubicBezTo>
                    <a:pt x="6" y="5"/>
                    <a:pt x="8" y="3"/>
                    <a:pt x="10" y="2"/>
                  </a:cubicBezTo>
                  <a:cubicBezTo>
                    <a:pt x="13" y="0"/>
                    <a:pt x="16" y="0"/>
                    <a:pt x="18" y="0"/>
                  </a:cubicBezTo>
                  <a:cubicBezTo>
                    <a:pt x="24" y="0"/>
                    <a:pt x="28" y="2"/>
                    <a:pt x="32" y="5"/>
                  </a:cubicBezTo>
                  <a:cubicBezTo>
                    <a:pt x="35" y="9"/>
                    <a:pt x="37" y="14"/>
                    <a:pt x="37" y="20"/>
                  </a:cubicBezTo>
                  <a:cubicBezTo>
                    <a:pt x="37" y="25"/>
                    <a:pt x="35" y="30"/>
                    <a:pt x="32" y="34"/>
                  </a:cubicBezTo>
                  <a:cubicBezTo>
                    <a:pt x="28" y="38"/>
                    <a:pt x="24" y="40"/>
                    <a:pt x="19" y="40"/>
                  </a:cubicBezTo>
                  <a:cubicBezTo>
                    <a:pt x="16" y="40"/>
                    <a:pt x="13" y="40"/>
                    <a:pt x="11" y="38"/>
                  </a:cubicBezTo>
                  <a:cubicBezTo>
                    <a:pt x="8" y="37"/>
                    <a:pt x="6" y="35"/>
                    <a:pt x="4" y="33"/>
                  </a:cubicBezTo>
                  <a:cubicBezTo>
                    <a:pt x="4" y="53"/>
                    <a:pt x="4" y="53"/>
                    <a:pt x="4" y="53"/>
                  </a:cubicBezTo>
                  <a:cubicBezTo>
                    <a:pt x="0" y="53"/>
                    <a:pt x="0" y="53"/>
                    <a:pt x="0" y="53"/>
                  </a:cubicBezTo>
                  <a:lnTo>
                    <a:pt x="0" y="1"/>
                  </a:lnTo>
                  <a:close/>
                  <a:moveTo>
                    <a:pt x="18" y="4"/>
                  </a:moveTo>
                  <a:cubicBezTo>
                    <a:pt x="14" y="4"/>
                    <a:pt x="11" y="6"/>
                    <a:pt x="8" y="9"/>
                  </a:cubicBezTo>
                  <a:cubicBezTo>
                    <a:pt x="5" y="12"/>
                    <a:pt x="4" y="16"/>
                    <a:pt x="4" y="20"/>
                  </a:cubicBezTo>
                  <a:cubicBezTo>
                    <a:pt x="4" y="23"/>
                    <a:pt x="4" y="26"/>
                    <a:pt x="6" y="28"/>
                  </a:cubicBezTo>
                  <a:cubicBezTo>
                    <a:pt x="7" y="30"/>
                    <a:pt x="9" y="32"/>
                    <a:pt x="11" y="34"/>
                  </a:cubicBezTo>
                  <a:cubicBezTo>
                    <a:pt x="13" y="35"/>
                    <a:pt x="16" y="36"/>
                    <a:pt x="18" y="36"/>
                  </a:cubicBezTo>
                  <a:cubicBezTo>
                    <a:pt x="21" y="36"/>
                    <a:pt x="23" y="35"/>
                    <a:pt x="25" y="34"/>
                  </a:cubicBezTo>
                  <a:cubicBezTo>
                    <a:pt x="27" y="32"/>
                    <a:pt x="29" y="30"/>
                    <a:pt x="30" y="28"/>
                  </a:cubicBezTo>
                  <a:cubicBezTo>
                    <a:pt x="32" y="25"/>
                    <a:pt x="32" y="23"/>
                    <a:pt x="32" y="20"/>
                  </a:cubicBezTo>
                  <a:cubicBezTo>
                    <a:pt x="32" y="17"/>
                    <a:pt x="32" y="15"/>
                    <a:pt x="30" y="12"/>
                  </a:cubicBezTo>
                  <a:cubicBezTo>
                    <a:pt x="29" y="10"/>
                    <a:pt x="27" y="8"/>
                    <a:pt x="25" y="6"/>
                  </a:cubicBezTo>
                  <a:cubicBezTo>
                    <a:pt x="23" y="5"/>
                    <a:pt x="21" y="4"/>
                    <a:pt x="18"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7" name="Google Shape;15;p15">
              <a:extLst>
                <a:ext uri="{FF2B5EF4-FFF2-40B4-BE49-F238E27FC236}">
                  <a16:creationId xmlns:a16="http://schemas.microsoft.com/office/drawing/2014/main" id="{5C84635D-5749-4374-872A-95CFF0143427}"/>
                </a:ext>
              </a:extLst>
            </p:cNvPr>
            <p:cNvSpPr/>
            <p:nvPr/>
          </p:nvSpPr>
          <p:spPr>
            <a:xfrm>
              <a:off x="3742" y="2117"/>
              <a:ext cx="81" cy="93"/>
            </a:xfrm>
            <a:custGeom>
              <a:avLst/>
              <a:gdLst/>
              <a:ahLst/>
              <a:cxnLst/>
              <a:rect l="l" t="t" r="r" b="b"/>
              <a:pathLst>
                <a:path w="37" h="40" extrusionOk="0">
                  <a:moveTo>
                    <a:pt x="19" y="0"/>
                  </a:moveTo>
                  <a:cubicBezTo>
                    <a:pt x="24" y="0"/>
                    <a:pt x="29" y="2"/>
                    <a:pt x="32" y="6"/>
                  </a:cubicBezTo>
                  <a:cubicBezTo>
                    <a:pt x="36" y="10"/>
                    <a:pt x="37" y="15"/>
                    <a:pt x="37" y="20"/>
                  </a:cubicBezTo>
                  <a:cubicBezTo>
                    <a:pt x="37" y="25"/>
                    <a:pt x="36" y="30"/>
                    <a:pt x="32" y="34"/>
                  </a:cubicBezTo>
                  <a:cubicBezTo>
                    <a:pt x="29" y="38"/>
                    <a:pt x="24" y="40"/>
                    <a:pt x="19" y="40"/>
                  </a:cubicBezTo>
                  <a:cubicBezTo>
                    <a:pt x="13" y="40"/>
                    <a:pt x="9" y="38"/>
                    <a:pt x="5" y="34"/>
                  </a:cubicBezTo>
                  <a:cubicBezTo>
                    <a:pt x="2" y="30"/>
                    <a:pt x="0" y="25"/>
                    <a:pt x="0" y="20"/>
                  </a:cubicBezTo>
                  <a:cubicBezTo>
                    <a:pt x="0" y="15"/>
                    <a:pt x="2" y="10"/>
                    <a:pt x="5" y="6"/>
                  </a:cubicBezTo>
                  <a:cubicBezTo>
                    <a:pt x="9" y="2"/>
                    <a:pt x="13" y="0"/>
                    <a:pt x="19" y="0"/>
                  </a:cubicBezTo>
                  <a:close/>
                  <a:moveTo>
                    <a:pt x="19" y="4"/>
                  </a:moveTo>
                  <a:cubicBezTo>
                    <a:pt x="15" y="4"/>
                    <a:pt x="12" y="6"/>
                    <a:pt x="9" y="9"/>
                  </a:cubicBezTo>
                  <a:cubicBezTo>
                    <a:pt x="6" y="12"/>
                    <a:pt x="5" y="16"/>
                    <a:pt x="5" y="20"/>
                  </a:cubicBezTo>
                  <a:cubicBezTo>
                    <a:pt x="5" y="23"/>
                    <a:pt x="5" y="26"/>
                    <a:pt x="7" y="28"/>
                  </a:cubicBezTo>
                  <a:cubicBezTo>
                    <a:pt x="8" y="30"/>
                    <a:pt x="9" y="32"/>
                    <a:pt x="12" y="34"/>
                  </a:cubicBezTo>
                  <a:cubicBezTo>
                    <a:pt x="14" y="35"/>
                    <a:pt x="16" y="36"/>
                    <a:pt x="19" y="36"/>
                  </a:cubicBezTo>
                  <a:cubicBezTo>
                    <a:pt x="21" y="36"/>
                    <a:pt x="24" y="35"/>
                    <a:pt x="26" y="34"/>
                  </a:cubicBezTo>
                  <a:cubicBezTo>
                    <a:pt x="28" y="32"/>
                    <a:pt x="30" y="30"/>
                    <a:pt x="31" y="28"/>
                  </a:cubicBezTo>
                  <a:cubicBezTo>
                    <a:pt x="32" y="26"/>
                    <a:pt x="33" y="23"/>
                    <a:pt x="33" y="20"/>
                  </a:cubicBezTo>
                  <a:cubicBezTo>
                    <a:pt x="33" y="16"/>
                    <a:pt x="31" y="12"/>
                    <a:pt x="29" y="9"/>
                  </a:cubicBezTo>
                  <a:cubicBezTo>
                    <a:pt x="26" y="6"/>
                    <a:pt x="23" y="4"/>
                    <a:pt x="19"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8" name="Google Shape;16;p15">
              <a:extLst>
                <a:ext uri="{FF2B5EF4-FFF2-40B4-BE49-F238E27FC236}">
                  <a16:creationId xmlns:a16="http://schemas.microsoft.com/office/drawing/2014/main" id="{DF2680D8-1AA8-4033-BB99-152943164848}"/>
                </a:ext>
              </a:extLst>
            </p:cNvPr>
            <p:cNvSpPr/>
            <p:nvPr/>
          </p:nvSpPr>
          <p:spPr>
            <a:xfrm>
              <a:off x="3838" y="2085"/>
              <a:ext cx="39" cy="123"/>
            </a:xfrm>
            <a:custGeom>
              <a:avLst/>
              <a:gdLst/>
              <a:ahLst/>
              <a:cxnLst/>
              <a:rect l="l" t="t" r="r" b="b"/>
              <a:pathLst>
                <a:path w="39" h="123" extrusionOk="0">
                  <a:moveTo>
                    <a:pt x="13" y="0"/>
                  </a:moveTo>
                  <a:lnTo>
                    <a:pt x="24" y="0"/>
                  </a:lnTo>
                  <a:lnTo>
                    <a:pt x="24" y="34"/>
                  </a:lnTo>
                  <a:lnTo>
                    <a:pt x="39" y="34"/>
                  </a:lnTo>
                  <a:lnTo>
                    <a:pt x="39" y="44"/>
                  </a:lnTo>
                  <a:lnTo>
                    <a:pt x="24" y="44"/>
                  </a:lnTo>
                  <a:lnTo>
                    <a:pt x="24" y="123"/>
                  </a:lnTo>
                  <a:lnTo>
                    <a:pt x="13" y="123"/>
                  </a:lnTo>
                  <a:lnTo>
                    <a:pt x="13" y="44"/>
                  </a:lnTo>
                  <a:lnTo>
                    <a:pt x="0" y="44"/>
                  </a:lnTo>
                  <a:lnTo>
                    <a:pt x="0" y="34"/>
                  </a:lnTo>
                  <a:lnTo>
                    <a:pt x="13" y="34"/>
                  </a:lnTo>
                  <a:lnTo>
                    <a:pt x="13"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9" name="Google Shape;17;p15">
              <a:extLst>
                <a:ext uri="{FF2B5EF4-FFF2-40B4-BE49-F238E27FC236}">
                  <a16:creationId xmlns:a16="http://schemas.microsoft.com/office/drawing/2014/main" id="{6482EA57-E99D-41AB-A808-B127F475728B}"/>
                </a:ext>
              </a:extLst>
            </p:cNvPr>
            <p:cNvSpPr/>
            <p:nvPr/>
          </p:nvSpPr>
          <p:spPr>
            <a:xfrm>
              <a:off x="3892"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9"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7" y="27"/>
                    <a:pt x="26" y="26"/>
                  </a:cubicBezTo>
                  <a:cubicBezTo>
                    <a:pt x="26" y="23"/>
                    <a:pt x="25" y="21"/>
                    <a:pt x="23" y="20"/>
                  </a:cubicBezTo>
                  <a:cubicBezTo>
                    <a:pt x="22"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0" name="Google Shape;18;p15">
              <a:extLst>
                <a:ext uri="{FF2B5EF4-FFF2-40B4-BE49-F238E27FC236}">
                  <a16:creationId xmlns:a16="http://schemas.microsoft.com/office/drawing/2014/main" id="{65504F18-9534-4D9F-B987-6234F526BC2F}"/>
                </a:ext>
              </a:extLst>
            </p:cNvPr>
            <p:cNvSpPr/>
            <p:nvPr/>
          </p:nvSpPr>
          <p:spPr>
            <a:xfrm>
              <a:off x="3979" y="2117"/>
              <a:ext cx="80" cy="93"/>
            </a:xfrm>
            <a:custGeom>
              <a:avLst/>
              <a:gdLst/>
              <a:ahLst/>
              <a:cxnLst/>
              <a:rect l="l" t="t" r="r" b="b"/>
              <a:pathLst>
                <a:path w="37" h="40" extrusionOk="0">
                  <a:moveTo>
                    <a:pt x="32" y="26"/>
                  </a:moveTo>
                  <a:cubicBezTo>
                    <a:pt x="35" y="29"/>
                    <a:pt x="35" y="29"/>
                    <a:pt x="35" y="29"/>
                  </a:cubicBezTo>
                  <a:cubicBezTo>
                    <a:pt x="34" y="31"/>
                    <a:pt x="33" y="33"/>
                    <a:pt x="31" y="35"/>
                  </a:cubicBezTo>
                  <a:cubicBezTo>
                    <a:pt x="29" y="37"/>
                    <a:pt x="27" y="38"/>
                    <a:pt x="25" y="39"/>
                  </a:cubicBezTo>
                  <a:cubicBezTo>
                    <a:pt x="23" y="40"/>
                    <a:pt x="21" y="40"/>
                    <a:pt x="18" y="40"/>
                  </a:cubicBezTo>
                  <a:cubicBezTo>
                    <a:pt x="12" y="40"/>
                    <a:pt x="8" y="38"/>
                    <a:pt x="4" y="34"/>
                  </a:cubicBezTo>
                  <a:cubicBezTo>
                    <a:pt x="1" y="30"/>
                    <a:pt x="0" y="25"/>
                    <a:pt x="0" y="20"/>
                  </a:cubicBezTo>
                  <a:cubicBezTo>
                    <a:pt x="0" y="15"/>
                    <a:pt x="1" y="11"/>
                    <a:pt x="4" y="7"/>
                  </a:cubicBezTo>
                  <a:cubicBezTo>
                    <a:pt x="7" y="2"/>
                    <a:pt x="12" y="0"/>
                    <a:pt x="18" y="0"/>
                  </a:cubicBezTo>
                  <a:cubicBezTo>
                    <a:pt x="24" y="0"/>
                    <a:pt x="29" y="2"/>
                    <a:pt x="33" y="7"/>
                  </a:cubicBezTo>
                  <a:cubicBezTo>
                    <a:pt x="35" y="11"/>
                    <a:pt x="37" y="15"/>
                    <a:pt x="37" y="20"/>
                  </a:cubicBezTo>
                  <a:cubicBezTo>
                    <a:pt x="4" y="20"/>
                    <a:pt x="4" y="20"/>
                    <a:pt x="4" y="20"/>
                  </a:cubicBezTo>
                  <a:cubicBezTo>
                    <a:pt x="4" y="25"/>
                    <a:pt x="6" y="28"/>
                    <a:pt x="8" y="31"/>
                  </a:cubicBezTo>
                  <a:cubicBezTo>
                    <a:pt x="11" y="34"/>
                    <a:pt x="14" y="36"/>
                    <a:pt x="18" y="36"/>
                  </a:cubicBezTo>
                  <a:cubicBezTo>
                    <a:pt x="20" y="36"/>
                    <a:pt x="21" y="35"/>
                    <a:pt x="23" y="35"/>
                  </a:cubicBezTo>
                  <a:cubicBezTo>
                    <a:pt x="25" y="34"/>
                    <a:pt x="26" y="33"/>
                    <a:pt x="28" y="32"/>
                  </a:cubicBezTo>
                  <a:cubicBezTo>
                    <a:pt x="29" y="31"/>
                    <a:pt x="30" y="29"/>
                    <a:pt x="32" y="26"/>
                  </a:cubicBezTo>
                  <a:close/>
                  <a:moveTo>
                    <a:pt x="32" y="16"/>
                  </a:moveTo>
                  <a:cubicBezTo>
                    <a:pt x="31" y="13"/>
                    <a:pt x="30" y="11"/>
                    <a:pt x="29" y="10"/>
                  </a:cubicBezTo>
                  <a:cubicBezTo>
                    <a:pt x="28" y="8"/>
                    <a:pt x="26" y="7"/>
                    <a:pt x="24" y="6"/>
                  </a:cubicBezTo>
                  <a:cubicBezTo>
                    <a:pt x="22" y="5"/>
                    <a:pt x="20" y="4"/>
                    <a:pt x="18" y="4"/>
                  </a:cubicBezTo>
                  <a:cubicBezTo>
                    <a:pt x="15" y="4"/>
                    <a:pt x="11" y="6"/>
                    <a:pt x="9" y="8"/>
                  </a:cubicBezTo>
                  <a:cubicBezTo>
                    <a:pt x="7" y="10"/>
                    <a:pt x="6" y="12"/>
                    <a:pt x="5" y="16"/>
                  </a:cubicBezTo>
                  <a:lnTo>
                    <a:pt x="32" y="16"/>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1" name="Google Shape;19;p15">
              <a:extLst>
                <a:ext uri="{FF2B5EF4-FFF2-40B4-BE49-F238E27FC236}">
                  <a16:creationId xmlns:a16="http://schemas.microsoft.com/office/drawing/2014/main" id="{2A0E6618-4EB7-4198-AFA7-2CBC753A093E}"/>
                </a:ext>
              </a:extLst>
            </p:cNvPr>
            <p:cNvSpPr/>
            <p:nvPr/>
          </p:nvSpPr>
          <p:spPr>
            <a:xfrm>
              <a:off x="4070" y="2117"/>
              <a:ext cx="45" cy="93"/>
            </a:xfrm>
            <a:custGeom>
              <a:avLst/>
              <a:gdLst/>
              <a:ahLst/>
              <a:cxnLst/>
              <a:rect l="l" t="t" r="r" b="b"/>
              <a:pathLst>
                <a:path w="21" h="40" extrusionOk="0">
                  <a:moveTo>
                    <a:pt x="21" y="5"/>
                  </a:moveTo>
                  <a:cubicBezTo>
                    <a:pt x="18" y="8"/>
                    <a:pt x="18" y="8"/>
                    <a:pt x="18" y="8"/>
                  </a:cubicBezTo>
                  <a:cubicBezTo>
                    <a:pt x="16" y="6"/>
                    <a:pt x="13" y="4"/>
                    <a:pt x="11" y="4"/>
                  </a:cubicBezTo>
                  <a:cubicBezTo>
                    <a:pt x="10" y="4"/>
                    <a:pt x="8" y="5"/>
                    <a:pt x="7" y="6"/>
                  </a:cubicBezTo>
                  <a:cubicBezTo>
                    <a:pt x="6" y="7"/>
                    <a:pt x="6" y="8"/>
                    <a:pt x="6" y="10"/>
                  </a:cubicBezTo>
                  <a:cubicBezTo>
                    <a:pt x="6" y="11"/>
                    <a:pt x="6" y="12"/>
                    <a:pt x="7" y="13"/>
                  </a:cubicBezTo>
                  <a:cubicBezTo>
                    <a:pt x="8" y="14"/>
                    <a:pt x="10" y="16"/>
                    <a:pt x="13" y="17"/>
                  </a:cubicBezTo>
                  <a:cubicBezTo>
                    <a:pt x="16" y="19"/>
                    <a:pt x="18" y="21"/>
                    <a:pt x="20" y="23"/>
                  </a:cubicBezTo>
                  <a:cubicBezTo>
                    <a:pt x="21" y="25"/>
                    <a:pt x="21" y="27"/>
                    <a:pt x="21" y="29"/>
                  </a:cubicBezTo>
                  <a:cubicBezTo>
                    <a:pt x="21" y="32"/>
                    <a:pt x="20" y="35"/>
                    <a:pt x="18" y="37"/>
                  </a:cubicBezTo>
                  <a:cubicBezTo>
                    <a:pt x="16" y="39"/>
                    <a:pt x="14" y="40"/>
                    <a:pt x="10" y="40"/>
                  </a:cubicBezTo>
                  <a:cubicBezTo>
                    <a:pt x="8" y="40"/>
                    <a:pt x="6" y="40"/>
                    <a:pt x="5" y="39"/>
                  </a:cubicBezTo>
                  <a:cubicBezTo>
                    <a:pt x="3" y="38"/>
                    <a:pt x="1" y="36"/>
                    <a:pt x="0" y="35"/>
                  </a:cubicBezTo>
                  <a:cubicBezTo>
                    <a:pt x="3" y="31"/>
                    <a:pt x="3" y="31"/>
                    <a:pt x="3" y="31"/>
                  </a:cubicBezTo>
                  <a:cubicBezTo>
                    <a:pt x="5" y="34"/>
                    <a:pt x="8" y="36"/>
                    <a:pt x="10" y="36"/>
                  </a:cubicBezTo>
                  <a:cubicBezTo>
                    <a:pt x="12" y="36"/>
                    <a:pt x="14" y="35"/>
                    <a:pt x="15" y="34"/>
                  </a:cubicBezTo>
                  <a:cubicBezTo>
                    <a:pt x="16" y="32"/>
                    <a:pt x="17" y="31"/>
                    <a:pt x="17" y="29"/>
                  </a:cubicBezTo>
                  <a:cubicBezTo>
                    <a:pt x="17" y="28"/>
                    <a:pt x="17" y="26"/>
                    <a:pt x="16" y="25"/>
                  </a:cubicBezTo>
                  <a:cubicBezTo>
                    <a:pt x="15" y="24"/>
                    <a:pt x="13" y="23"/>
                    <a:pt x="10" y="21"/>
                  </a:cubicBezTo>
                  <a:cubicBezTo>
                    <a:pt x="7" y="19"/>
                    <a:pt x="4" y="18"/>
                    <a:pt x="3" y="16"/>
                  </a:cubicBezTo>
                  <a:cubicBezTo>
                    <a:pt x="2" y="14"/>
                    <a:pt x="1" y="12"/>
                    <a:pt x="1" y="10"/>
                  </a:cubicBezTo>
                  <a:cubicBezTo>
                    <a:pt x="1" y="7"/>
                    <a:pt x="2" y="4"/>
                    <a:pt x="4" y="2"/>
                  </a:cubicBezTo>
                  <a:cubicBezTo>
                    <a:pt x="6" y="1"/>
                    <a:pt x="9"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2" name="Google Shape;20;p15">
              <a:extLst>
                <a:ext uri="{FF2B5EF4-FFF2-40B4-BE49-F238E27FC236}">
                  <a16:creationId xmlns:a16="http://schemas.microsoft.com/office/drawing/2014/main" id="{819EA93E-E031-4EFE-A863-5AE3600C9140}"/>
                </a:ext>
              </a:extLst>
            </p:cNvPr>
            <p:cNvSpPr/>
            <p:nvPr/>
          </p:nvSpPr>
          <p:spPr>
            <a:xfrm>
              <a:off x="4132" y="2119"/>
              <a:ext cx="9" cy="89"/>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3" name="Google Shape;21;p15">
              <a:extLst>
                <a:ext uri="{FF2B5EF4-FFF2-40B4-BE49-F238E27FC236}">
                  <a16:creationId xmlns:a16="http://schemas.microsoft.com/office/drawing/2014/main" id="{93AC4C87-ECF3-420F-98E9-8DB096285C4B}"/>
                </a:ext>
              </a:extLst>
            </p:cNvPr>
            <p:cNvSpPr/>
            <p:nvPr/>
          </p:nvSpPr>
          <p:spPr>
            <a:xfrm>
              <a:off x="4156" y="2117"/>
              <a:ext cx="46" cy="93"/>
            </a:xfrm>
            <a:custGeom>
              <a:avLst/>
              <a:gdLst/>
              <a:ahLst/>
              <a:cxnLst/>
              <a:rect l="l" t="t" r="r" b="b"/>
              <a:pathLst>
                <a:path w="21" h="40" extrusionOk="0">
                  <a:moveTo>
                    <a:pt x="21" y="5"/>
                  </a:moveTo>
                  <a:cubicBezTo>
                    <a:pt x="18" y="8"/>
                    <a:pt x="18" y="8"/>
                    <a:pt x="18" y="8"/>
                  </a:cubicBezTo>
                  <a:cubicBezTo>
                    <a:pt x="16" y="6"/>
                    <a:pt x="13" y="4"/>
                    <a:pt x="11" y="4"/>
                  </a:cubicBezTo>
                  <a:cubicBezTo>
                    <a:pt x="9" y="4"/>
                    <a:pt x="8" y="5"/>
                    <a:pt x="7" y="6"/>
                  </a:cubicBezTo>
                  <a:cubicBezTo>
                    <a:pt x="6" y="7"/>
                    <a:pt x="6" y="8"/>
                    <a:pt x="6" y="10"/>
                  </a:cubicBezTo>
                  <a:cubicBezTo>
                    <a:pt x="6" y="11"/>
                    <a:pt x="6" y="12"/>
                    <a:pt x="7" y="13"/>
                  </a:cubicBezTo>
                  <a:cubicBezTo>
                    <a:pt x="8" y="14"/>
                    <a:pt x="10" y="16"/>
                    <a:pt x="12" y="17"/>
                  </a:cubicBezTo>
                  <a:cubicBezTo>
                    <a:pt x="16" y="19"/>
                    <a:pt x="18" y="21"/>
                    <a:pt x="19" y="23"/>
                  </a:cubicBezTo>
                  <a:cubicBezTo>
                    <a:pt x="21" y="25"/>
                    <a:pt x="21" y="27"/>
                    <a:pt x="21" y="29"/>
                  </a:cubicBezTo>
                  <a:cubicBezTo>
                    <a:pt x="21" y="32"/>
                    <a:pt x="20" y="35"/>
                    <a:pt x="18" y="37"/>
                  </a:cubicBezTo>
                  <a:cubicBezTo>
                    <a:pt x="16" y="39"/>
                    <a:pt x="13" y="40"/>
                    <a:pt x="10" y="40"/>
                  </a:cubicBezTo>
                  <a:cubicBezTo>
                    <a:pt x="8" y="40"/>
                    <a:pt x="6" y="40"/>
                    <a:pt x="4" y="39"/>
                  </a:cubicBezTo>
                  <a:cubicBezTo>
                    <a:pt x="3" y="38"/>
                    <a:pt x="1" y="36"/>
                    <a:pt x="0" y="35"/>
                  </a:cubicBezTo>
                  <a:cubicBezTo>
                    <a:pt x="3" y="31"/>
                    <a:pt x="3" y="31"/>
                    <a:pt x="3" y="31"/>
                  </a:cubicBezTo>
                  <a:cubicBezTo>
                    <a:pt x="5" y="34"/>
                    <a:pt x="7" y="36"/>
                    <a:pt x="10" y="36"/>
                  </a:cubicBezTo>
                  <a:cubicBezTo>
                    <a:pt x="12" y="36"/>
                    <a:pt x="14" y="35"/>
                    <a:pt x="15" y="34"/>
                  </a:cubicBezTo>
                  <a:cubicBezTo>
                    <a:pt x="16" y="32"/>
                    <a:pt x="17" y="31"/>
                    <a:pt x="17" y="29"/>
                  </a:cubicBezTo>
                  <a:cubicBezTo>
                    <a:pt x="17" y="28"/>
                    <a:pt x="16" y="26"/>
                    <a:pt x="16" y="25"/>
                  </a:cubicBezTo>
                  <a:cubicBezTo>
                    <a:pt x="15" y="24"/>
                    <a:pt x="13" y="23"/>
                    <a:pt x="10" y="21"/>
                  </a:cubicBezTo>
                  <a:cubicBezTo>
                    <a:pt x="6" y="19"/>
                    <a:pt x="4" y="18"/>
                    <a:pt x="3" y="16"/>
                  </a:cubicBezTo>
                  <a:cubicBezTo>
                    <a:pt x="2" y="14"/>
                    <a:pt x="1" y="12"/>
                    <a:pt x="1" y="10"/>
                  </a:cubicBezTo>
                  <a:cubicBezTo>
                    <a:pt x="1" y="7"/>
                    <a:pt x="2" y="4"/>
                    <a:pt x="4" y="2"/>
                  </a:cubicBezTo>
                  <a:cubicBezTo>
                    <a:pt x="6" y="1"/>
                    <a:pt x="8"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4" name="Google Shape;22;p15">
              <a:extLst>
                <a:ext uri="{FF2B5EF4-FFF2-40B4-BE49-F238E27FC236}">
                  <a16:creationId xmlns:a16="http://schemas.microsoft.com/office/drawing/2014/main" id="{06505FC5-4DAF-49DF-A485-B007E127BDB0}"/>
                </a:ext>
              </a:extLst>
            </p:cNvPr>
            <p:cNvSpPr/>
            <p:nvPr/>
          </p:nvSpPr>
          <p:spPr>
            <a:xfrm>
              <a:off x="4128" y="2082"/>
              <a:ext cx="17" cy="19"/>
            </a:xfrm>
            <a:custGeom>
              <a:avLst/>
              <a:gdLst/>
              <a:ahLst/>
              <a:cxnLst/>
              <a:rect l="l" t="t" r="r" b="b"/>
              <a:pathLst>
                <a:path w="8" h="8" extrusionOk="0">
                  <a:moveTo>
                    <a:pt x="4" y="0"/>
                  </a:moveTo>
                  <a:cubicBezTo>
                    <a:pt x="5" y="0"/>
                    <a:pt x="6" y="0"/>
                    <a:pt x="7" y="1"/>
                  </a:cubicBezTo>
                  <a:cubicBezTo>
                    <a:pt x="8" y="2"/>
                    <a:pt x="8" y="3"/>
                    <a:pt x="8" y="4"/>
                  </a:cubicBezTo>
                  <a:cubicBezTo>
                    <a:pt x="8" y="5"/>
                    <a:pt x="8" y="6"/>
                    <a:pt x="7" y="7"/>
                  </a:cubicBezTo>
                  <a:cubicBezTo>
                    <a:pt x="6" y="7"/>
                    <a:pt x="5" y="8"/>
                    <a:pt x="4" y="8"/>
                  </a:cubicBezTo>
                  <a:cubicBezTo>
                    <a:pt x="3" y="8"/>
                    <a:pt x="2" y="7"/>
                    <a:pt x="1" y="7"/>
                  </a:cubicBezTo>
                  <a:cubicBezTo>
                    <a:pt x="1" y="6"/>
                    <a:pt x="0" y="5"/>
                    <a:pt x="0" y="4"/>
                  </a:cubicBezTo>
                  <a:cubicBezTo>
                    <a:pt x="0" y="3"/>
                    <a:pt x="1" y="2"/>
                    <a:pt x="1" y="1"/>
                  </a:cubicBezTo>
                  <a:cubicBezTo>
                    <a:pt x="2" y="0"/>
                    <a:pt x="3" y="0"/>
                    <a:pt x="4" y="0"/>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grpSp>
    </p:spTree>
    <p:extLst>
      <p:ext uri="{BB962C8B-B14F-4D97-AF65-F5344CB8AC3E}">
        <p14:creationId xmlns:p14="http://schemas.microsoft.com/office/powerpoint/2010/main" val="203126045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column">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6F961560-762C-234D-9C21-2383B23AD52E}"/>
              </a:ext>
            </a:extLst>
          </p:cNvPr>
          <p:cNvSpPr>
            <a:spLocks noGrp="1"/>
          </p:cNvSpPr>
          <p:nvPr>
            <p:ph type="title"/>
          </p:nvPr>
        </p:nvSpPr>
        <p:spPr>
          <a:xfrm>
            <a:off x="588263" y="581168"/>
            <a:ext cx="10430257" cy="338554"/>
          </a:xfrm>
          <a:prstGeom prst="rect">
            <a:avLst/>
          </a:prstGeom>
        </p:spPr>
        <p:txBody>
          <a:bodyPr vert="horz" wrap="square" lIns="0" tIns="0" rIns="0" bIns="0" rtlCol="0" anchor="t">
            <a:spAutoFit/>
          </a:bodyPr>
          <a:lstStyle/>
          <a:p>
            <a:r>
              <a:rPr lang="en-US"/>
              <a:t>Click to edit Master title style</a:t>
            </a:r>
          </a:p>
        </p:txBody>
      </p:sp>
      <p:sp>
        <p:nvSpPr>
          <p:cNvPr id="8" name="Text Placeholder 7">
            <a:extLst>
              <a:ext uri="{FF2B5EF4-FFF2-40B4-BE49-F238E27FC236}">
                <a16:creationId xmlns:a16="http://schemas.microsoft.com/office/drawing/2014/main" id="{F1292A01-2E81-834B-A458-3E12D2291768}"/>
              </a:ext>
            </a:extLst>
          </p:cNvPr>
          <p:cNvSpPr>
            <a:spLocks noGrp="1"/>
          </p:cNvSpPr>
          <p:nvPr>
            <p:ph idx="1" hasCustomPrompt="1"/>
          </p:nvPr>
        </p:nvSpPr>
        <p:spPr>
          <a:xfrm>
            <a:off x="585216" y="1450909"/>
            <a:ext cx="10515600" cy="4351338"/>
          </a:xfrm>
          <a:prstGeom prst="rect">
            <a:avLst/>
          </a:prstGeom>
        </p:spPr>
        <p:txBody>
          <a:bodyPr vert="horz" lIns="0" tIns="0" rIns="0" bIns="0" rtlCol="0">
            <a:normAutofit/>
          </a:bodyPr>
          <a:lstStyle/>
          <a:p>
            <a:pPr lvl="0"/>
            <a:r>
              <a:rPr lang="en-US"/>
              <a:t>Click to add text</a:t>
            </a:r>
          </a:p>
          <a:p>
            <a:pPr lvl="1"/>
            <a:r>
              <a:rPr lang="en-US"/>
              <a:t>Second level</a:t>
            </a:r>
          </a:p>
          <a:p>
            <a:pPr lvl="2"/>
            <a:r>
              <a:rPr lang="en-US"/>
              <a:t>Third level</a:t>
            </a:r>
          </a:p>
        </p:txBody>
      </p:sp>
      <p:sp>
        <p:nvSpPr>
          <p:cNvPr id="9" name="Rectangle 8">
            <a:extLst>
              <a:ext uri="{FF2B5EF4-FFF2-40B4-BE49-F238E27FC236}">
                <a16:creationId xmlns:a16="http://schemas.microsoft.com/office/drawing/2014/main" id="{4BB373A6-5142-48FC-A3E2-EB9BCDFB951F}"/>
              </a:ext>
            </a:extLst>
          </p:cNvPr>
          <p:cNvSpPr/>
          <p:nvPr userDrawn="1"/>
        </p:nvSpPr>
        <p:spPr bwMode="auto">
          <a:xfrm>
            <a:off x="1" y="6566932"/>
            <a:ext cx="12192000" cy="2910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B1D9D11E-319D-4742-A587-3195C7578F6F}"/>
              </a:ext>
            </a:extLst>
          </p:cNvPr>
          <p:cNvSpPr txBox="1"/>
          <p:nvPr userDrawn="1"/>
        </p:nvSpPr>
        <p:spPr>
          <a:xfrm>
            <a:off x="595885" y="6648880"/>
            <a:ext cx="4571779" cy="110800"/>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fld id="{A60CAA2C-59EC-4BAF-ADE0-46F2C7CDD55C}" type="slidenum">
              <a:rPr kumimoji="0" lang="en-US" sz="800" b="0" i="0" u="none" strike="noStrike" kern="1200" cap="none" spc="0" normalizeH="0" baseline="0" noProof="0" smtClean="0">
                <a:ln>
                  <a:noFill/>
                </a:ln>
                <a:solidFill>
                  <a:schemeClr val="tx2"/>
                </a:solidFill>
                <a:effectLst/>
                <a:uLnTx/>
                <a:uFillTx/>
                <a:latin typeface="+mn-lt"/>
                <a:ea typeface="+mn-ea"/>
                <a:cs typeface="+mn-cs"/>
              </a:rPr>
              <a:pPr marL="0" marR="0" lvl="0" indent="0" algn="l" defTabSz="914367" rtl="0" eaLnBrk="1" fontAlgn="auto" latinLnBrk="0" hangingPunct="1">
                <a:lnSpc>
                  <a:spcPct val="90000"/>
                </a:lnSpc>
                <a:spcBef>
                  <a:spcPts val="0"/>
                </a:spcBef>
                <a:spcAft>
                  <a:spcPts val="588"/>
                </a:spcAft>
                <a:buClrTx/>
                <a:buSzTx/>
                <a:buFontTx/>
                <a:buNone/>
                <a:tabLst/>
                <a:defRPr/>
              </a:pPr>
              <a:t>‹#›</a:t>
            </a:fld>
            <a:endParaRPr kumimoji="0" lang="en-US" sz="800" b="0" i="0" u="none" strike="noStrike" kern="1200" cap="none" spc="0" normalizeH="0" baseline="0" noProof="0">
              <a:ln>
                <a:noFill/>
              </a:ln>
              <a:solidFill>
                <a:schemeClr val="tx2"/>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1529578A-2782-4D6E-BC9A-4CDEB69854C0}"/>
              </a:ext>
            </a:extLst>
          </p:cNvPr>
          <p:cNvSpPr txBox="1"/>
          <p:nvPr userDrawn="1"/>
        </p:nvSpPr>
        <p:spPr>
          <a:xfrm>
            <a:off x="7036442" y="6648880"/>
            <a:ext cx="4571779" cy="110800"/>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http://</a:t>
            </a:r>
            <a:r>
              <a:rPr kumimoji="0" lang="en-US" sz="800" b="0" i="0" u="none" strike="noStrike" kern="1200" cap="none" spc="0" normalizeH="0" baseline="0" noProof="0" err="1">
                <a:ln>
                  <a:noFill/>
                </a:ln>
                <a:solidFill>
                  <a:schemeClr val="tx1"/>
                </a:solidFill>
                <a:effectLst/>
                <a:uLnTx/>
                <a:uFillTx/>
                <a:latin typeface="+mn-lt"/>
                <a:ea typeface="+mn-ea"/>
                <a:cs typeface="+mn-cs"/>
              </a:rPr>
              <a:t>marketresearch</a:t>
            </a:r>
            <a:r>
              <a:rPr kumimoji="0" lang="en-US" sz="800" b="0" i="0" u="none" strike="noStrike" kern="1200" cap="none" spc="0" normalizeH="0" baseline="0" noProof="0">
                <a:ln>
                  <a:noFill/>
                </a:ln>
                <a:solidFill>
                  <a:schemeClr val="tx2"/>
                </a:solidFill>
                <a:effectLst/>
                <a:uLnTx/>
                <a:uFillTx/>
                <a:latin typeface="+mn-lt"/>
                <a:ea typeface="+mn-ea"/>
                <a:cs typeface="+mn-cs"/>
              </a:rPr>
              <a:t>        Microsoft confidential</a:t>
            </a:r>
            <a:endParaRPr kumimoji="0" lang="en-US" sz="800" b="0" i="0" u="none" strike="noStrike" kern="1200" cap="none" spc="0" normalizeH="0" baseline="0" noProof="0">
              <a:ln>
                <a:noFill/>
              </a:ln>
              <a:solidFill>
                <a:schemeClr val="tx2"/>
              </a:solidFill>
              <a:effectLst/>
              <a:uLnTx/>
              <a:uFillTx/>
              <a:latin typeface="Segoe UI"/>
              <a:ea typeface="+mn-ea"/>
              <a:cs typeface="+mn-cs"/>
            </a:endParaRPr>
          </a:p>
        </p:txBody>
      </p:sp>
      <p:grpSp>
        <p:nvGrpSpPr>
          <p:cNvPr id="12" name="Google Shape;11;p15">
            <a:extLst>
              <a:ext uri="{FF2B5EF4-FFF2-40B4-BE49-F238E27FC236}">
                <a16:creationId xmlns:a16="http://schemas.microsoft.com/office/drawing/2014/main" id="{FAF1C577-5623-4804-BACA-9AEB939B4FCB}"/>
              </a:ext>
            </a:extLst>
          </p:cNvPr>
          <p:cNvGrpSpPr/>
          <p:nvPr userDrawn="1"/>
        </p:nvGrpSpPr>
        <p:grpSpPr>
          <a:xfrm>
            <a:off x="916781" y="6625383"/>
            <a:ext cx="694944" cy="136598"/>
            <a:chOff x="3478" y="2082"/>
            <a:chExt cx="724" cy="158"/>
          </a:xfrm>
          <a:solidFill>
            <a:schemeClr val="tx1"/>
          </a:solidFill>
        </p:grpSpPr>
        <p:sp>
          <p:nvSpPr>
            <p:cNvPr id="13" name="Google Shape;12;p15">
              <a:extLst>
                <a:ext uri="{FF2B5EF4-FFF2-40B4-BE49-F238E27FC236}">
                  <a16:creationId xmlns:a16="http://schemas.microsoft.com/office/drawing/2014/main" id="{764C82A0-3462-46D5-8019-4A1273A8E83F}"/>
                </a:ext>
              </a:extLst>
            </p:cNvPr>
            <p:cNvSpPr/>
            <p:nvPr/>
          </p:nvSpPr>
          <p:spPr>
            <a:xfrm>
              <a:off x="3478"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8"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6" y="27"/>
                    <a:pt x="26" y="26"/>
                  </a:cubicBezTo>
                  <a:cubicBezTo>
                    <a:pt x="26" y="23"/>
                    <a:pt x="25" y="21"/>
                    <a:pt x="23" y="20"/>
                  </a:cubicBezTo>
                  <a:cubicBezTo>
                    <a:pt x="21"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4" name="Google Shape;13;p15">
              <a:extLst>
                <a:ext uri="{FF2B5EF4-FFF2-40B4-BE49-F238E27FC236}">
                  <a16:creationId xmlns:a16="http://schemas.microsoft.com/office/drawing/2014/main" id="{0F8E6B74-5917-408A-95A9-8BF50634F01B}"/>
                </a:ext>
              </a:extLst>
            </p:cNvPr>
            <p:cNvSpPr/>
            <p:nvPr/>
          </p:nvSpPr>
          <p:spPr>
            <a:xfrm>
              <a:off x="3556" y="2119"/>
              <a:ext cx="76" cy="121"/>
            </a:xfrm>
            <a:custGeom>
              <a:avLst/>
              <a:gdLst/>
              <a:ahLst/>
              <a:cxnLst/>
              <a:rect l="l" t="t" r="r" b="b"/>
              <a:pathLst>
                <a:path w="76" h="121" extrusionOk="0">
                  <a:moveTo>
                    <a:pt x="0" y="0"/>
                  </a:moveTo>
                  <a:lnTo>
                    <a:pt x="11" y="0"/>
                  </a:lnTo>
                  <a:lnTo>
                    <a:pt x="39" y="68"/>
                  </a:lnTo>
                  <a:lnTo>
                    <a:pt x="65" y="0"/>
                  </a:lnTo>
                  <a:lnTo>
                    <a:pt x="76" y="0"/>
                  </a:lnTo>
                  <a:lnTo>
                    <a:pt x="28" y="121"/>
                  </a:lnTo>
                  <a:lnTo>
                    <a:pt x="17" y="121"/>
                  </a:lnTo>
                  <a:lnTo>
                    <a:pt x="33" y="82"/>
                  </a:ln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5" name="Google Shape;14;p15">
              <a:extLst>
                <a:ext uri="{FF2B5EF4-FFF2-40B4-BE49-F238E27FC236}">
                  <a16:creationId xmlns:a16="http://schemas.microsoft.com/office/drawing/2014/main" id="{9731FF3B-D6DE-40A5-AE54-6499E205B84E}"/>
                </a:ext>
              </a:extLst>
            </p:cNvPr>
            <p:cNvSpPr/>
            <p:nvPr/>
          </p:nvSpPr>
          <p:spPr>
            <a:xfrm>
              <a:off x="3647" y="2117"/>
              <a:ext cx="80" cy="123"/>
            </a:xfrm>
            <a:custGeom>
              <a:avLst/>
              <a:gdLst/>
              <a:ahLst/>
              <a:cxnLst/>
              <a:rect l="l" t="t" r="r" b="b"/>
              <a:pathLst>
                <a:path w="37" h="53" extrusionOk="0">
                  <a:moveTo>
                    <a:pt x="0" y="1"/>
                  </a:moveTo>
                  <a:cubicBezTo>
                    <a:pt x="4" y="1"/>
                    <a:pt x="4" y="1"/>
                    <a:pt x="4" y="1"/>
                  </a:cubicBezTo>
                  <a:cubicBezTo>
                    <a:pt x="4" y="8"/>
                    <a:pt x="4" y="8"/>
                    <a:pt x="4" y="8"/>
                  </a:cubicBezTo>
                  <a:cubicBezTo>
                    <a:pt x="6" y="5"/>
                    <a:pt x="8" y="3"/>
                    <a:pt x="10" y="2"/>
                  </a:cubicBezTo>
                  <a:cubicBezTo>
                    <a:pt x="13" y="0"/>
                    <a:pt x="16" y="0"/>
                    <a:pt x="18" y="0"/>
                  </a:cubicBezTo>
                  <a:cubicBezTo>
                    <a:pt x="24" y="0"/>
                    <a:pt x="28" y="2"/>
                    <a:pt x="32" y="5"/>
                  </a:cubicBezTo>
                  <a:cubicBezTo>
                    <a:pt x="35" y="9"/>
                    <a:pt x="37" y="14"/>
                    <a:pt x="37" y="20"/>
                  </a:cubicBezTo>
                  <a:cubicBezTo>
                    <a:pt x="37" y="25"/>
                    <a:pt x="35" y="30"/>
                    <a:pt x="32" y="34"/>
                  </a:cubicBezTo>
                  <a:cubicBezTo>
                    <a:pt x="28" y="38"/>
                    <a:pt x="24" y="40"/>
                    <a:pt x="19" y="40"/>
                  </a:cubicBezTo>
                  <a:cubicBezTo>
                    <a:pt x="16" y="40"/>
                    <a:pt x="13" y="40"/>
                    <a:pt x="11" y="38"/>
                  </a:cubicBezTo>
                  <a:cubicBezTo>
                    <a:pt x="8" y="37"/>
                    <a:pt x="6" y="35"/>
                    <a:pt x="4" y="33"/>
                  </a:cubicBezTo>
                  <a:cubicBezTo>
                    <a:pt x="4" y="53"/>
                    <a:pt x="4" y="53"/>
                    <a:pt x="4" y="53"/>
                  </a:cubicBezTo>
                  <a:cubicBezTo>
                    <a:pt x="0" y="53"/>
                    <a:pt x="0" y="53"/>
                    <a:pt x="0" y="53"/>
                  </a:cubicBezTo>
                  <a:lnTo>
                    <a:pt x="0" y="1"/>
                  </a:lnTo>
                  <a:close/>
                  <a:moveTo>
                    <a:pt x="18" y="4"/>
                  </a:moveTo>
                  <a:cubicBezTo>
                    <a:pt x="14" y="4"/>
                    <a:pt x="11" y="6"/>
                    <a:pt x="8" y="9"/>
                  </a:cubicBezTo>
                  <a:cubicBezTo>
                    <a:pt x="5" y="12"/>
                    <a:pt x="4" y="16"/>
                    <a:pt x="4" y="20"/>
                  </a:cubicBezTo>
                  <a:cubicBezTo>
                    <a:pt x="4" y="23"/>
                    <a:pt x="4" y="26"/>
                    <a:pt x="6" y="28"/>
                  </a:cubicBezTo>
                  <a:cubicBezTo>
                    <a:pt x="7" y="30"/>
                    <a:pt x="9" y="32"/>
                    <a:pt x="11" y="34"/>
                  </a:cubicBezTo>
                  <a:cubicBezTo>
                    <a:pt x="13" y="35"/>
                    <a:pt x="16" y="36"/>
                    <a:pt x="18" y="36"/>
                  </a:cubicBezTo>
                  <a:cubicBezTo>
                    <a:pt x="21" y="36"/>
                    <a:pt x="23" y="35"/>
                    <a:pt x="25" y="34"/>
                  </a:cubicBezTo>
                  <a:cubicBezTo>
                    <a:pt x="27" y="32"/>
                    <a:pt x="29" y="30"/>
                    <a:pt x="30" y="28"/>
                  </a:cubicBezTo>
                  <a:cubicBezTo>
                    <a:pt x="32" y="25"/>
                    <a:pt x="32" y="23"/>
                    <a:pt x="32" y="20"/>
                  </a:cubicBezTo>
                  <a:cubicBezTo>
                    <a:pt x="32" y="17"/>
                    <a:pt x="32" y="15"/>
                    <a:pt x="30" y="12"/>
                  </a:cubicBezTo>
                  <a:cubicBezTo>
                    <a:pt x="29" y="10"/>
                    <a:pt x="27" y="8"/>
                    <a:pt x="25" y="6"/>
                  </a:cubicBezTo>
                  <a:cubicBezTo>
                    <a:pt x="23" y="5"/>
                    <a:pt x="21" y="4"/>
                    <a:pt x="18"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6" name="Google Shape;15;p15">
              <a:extLst>
                <a:ext uri="{FF2B5EF4-FFF2-40B4-BE49-F238E27FC236}">
                  <a16:creationId xmlns:a16="http://schemas.microsoft.com/office/drawing/2014/main" id="{C12AAA22-6CBC-4C0D-8F16-B1793DF088E6}"/>
                </a:ext>
              </a:extLst>
            </p:cNvPr>
            <p:cNvSpPr/>
            <p:nvPr/>
          </p:nvSpPr>
          <p:spPr>
            <a:xfrm>
              <a:off x="3742" y="2117"/>
              <a:ext cx="81" cy="93"/>
            </a:xfrm>
            <a:custGeom>
              <a:avLst/>
              <a:gdLst/>
              <a:ahLst/>
              <a:cxnLst/>
              <a:rect l="l" t="t" r="r" b="b"/>
              <a:pathLst>
                <a:path w="37" h="40" extrusionOk="0">
                  <a:moveTo>
                    <a:pt x="19" y="0"/>
                  </a:moveTo>
                  <a:cubicBezTo>
                    <a:pt x="24" y="0"/>
                    <a:pt x="29" y="2"/>
                    <a:pt x="32" y="6"/>
                  </a:cubicBezTo>
                  <a:cubicBezTo>
                    <a:pt x="36" y="10"/>
                    <a:pt x="37" y="15"/>
                    <a:pt x="37" y="20"/>
                  </a:cubicBezTo>
                  <a:cubicBezTo>
                    <a:pt x="37" y="25"/>
                    <a:pt x="36" y="30"/>
                    <a:pt x="32" y="34"/>
                  </a:cubicBezTo>
                  <a:cubicBezTo>
                    <a:pt x="29" y="38"/>
                    <a:pt x="24" y="40"/>
                    <a:pt x="19" y="40"/>
                  </a:cubicBezTo>
                  <a:cubicBezTo>
                    <a:pt x="13" y="40"/>
                    <a:pt x="9" y="38"/>
                    <a:pt x="5" y="34"/>
                  </a:cubicBezTo>
                  <a:cubicBezTo>
                    <a:pt x="2" y="30"/>
                    <a:pt x="0" y="25"/>
                    <a:pt x="0" y="20"/>
                  </a:cubicBezTo>
                  <a:cubicBezTo>
                    <a:pt x="0" y="15"/>
                    <a:pt x="2" y="10"/>
                    <a:pt x="5" y="6"/>
                  </a:cubicBezTo>
                  <a:cubicBezTo>
                    <a:pt x="9" y="2"/>
                    <a:pt x="13" y="0"/>
                    <a:pt x="19" y="0"/>
                  </a:cubicBezTo>
                  <a:close/>
                  <a:moveTo>
                    <a:pt x="19" y="4"/>
                  </a:moveTo>
                  <a:cubicBezTo>
                    <a:pt x="15" y="4"/>
                    <a:pt x="12" y="6"/>
                    <a:pt x="9" y="9"/>
                  </a:cubicBezTo>
                  <a:cubicBezTo>
                    <a:pt x="6" y="12"/>
                    <a:pt x="5" y="16"/>
                    <a:pt x="5" y="20"/>
                  </a:cubicBezTo>
                  <a:cubicBezTo>
                    <a:pt x="5" y="23"/>
                    <a:pt x="5" y="26"/>
                    <a:pt x="7" y="28"/>
                  </a:cubicBezTo>
                  <a:cubicBezTo>
                    <a:pt x="8" y="30"/>
                    <a:pt x="9" y="32"/>
                    <a:pt x="12" y="34"/>
                  </a:cubicBezTo>
                  <a:cubicBezTo>
                    <a:pt x="14" y="35"/>
                    <a:pt x="16" y="36"/>
                    <a:pt x="19" y="36"/>
                  </a:cubicBezTo>
                  <a:cubicBezTo>
                    <a:pt x="21" y="36"/>
                    <a:pt x="24" y="35"/>
                    <a:pt x="26" y="34"/>
                  </a:cubicBezTo>
                  <a:cubicBezTo>
                    <a:pt x="28" y="32"/>
                    <a:pt x="30" y="30"/>
                    <a:pt x="31" y="28"/>
                  </a:cubicBezTo>
                  <a:cubicBezTo>
                    <a:pt x="32" y="26"/>
                    <a:pt x="33" y="23"/>
                    <a:pt x="33" y="20"/>
                  </a:cubicBezTo>
                  <a:cubicBezTo>
                    <a:pt x="33" y="16"/>
                    <a:pt x="31" y="12"/>
                    <a:pt x="29" y="9"/>
                  </a:cubicBezTo>
                  <a:cubicBezTo>
                    <a:pt x="26" y="6"/>
                    <a:pt x="23" y="4"/>
                    <a:pt x="19"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7" name="Google Shape;16;p15">
              <a:extLst>
                <a:ext uri="{FF2B5EF4-FFF2-40B4-BE49-F238E27FC236}">
                  <a16:creationId xmlns:a16="http://schemas.microsoft.com/office/drawing/2014/main" id="{2AA9802E-F7B9-4CC1-8315-7E85C2FFE274}"/>
                </a:ext>
              </a:extLst>
            </p:cNvPr>
            <p:cNvSpPr/>
            <p:nvPr/>
          </p:nvSpPr>
          <p:spPr>
            <a:xfrm>
              <a:off x="3838" y="2085"/>
              <a:ext cx="39" cy="123"/>
            </a:xfrm>
            <a:custGeom>
              <a:avLst/>
              <a:gdLst/>
              <a:ahLst/>
              <a:cxnLst/>
              <a:rect l="l" t="t" r="r" b="b"/>
              <a:pathLst>
                <a:path w="39" h="123" extrusionOk="0">
                  <a:moveTo>
                    <a:pt x="13" y="0"/>
                  </a:moveTo>
                  <a:lnTo>
                    <a:pt x="24" y="0"/>
                  </a:lnTo>
                  <a:lnTo>
                    <a:pt x="24" y="34"/>
                  </a:lnTo>
                  <a:lnTo>
                    <a:pt x="39" y="34"/>
                  </a:lnTo>
                  <a:lnTo>
                    <a:pt x="39" y="44"/>
                  </a:lnTo>
                  <a:lnTo>
                    <a:pt x="24" y="44"/>
                  </a:lnTo>
                  <a:lnTo>
                    <a:pt x="24" y="123"/>
                  </a:lnTo>
                  <a:lnTo>
                    <a:pt x="13" y="123"/>
                  </a:lnTo>
                  <a:lnTo>
                    <a:pt x="13" y="44"/>
                  </a:lnTo>
                  <a:lnTo>
                    <a:pt x="0" y="44"/>
                  </a:lnTo>
                  <a:lnTo>
                    <a:pt x="0" y="34"/>
                  </a:lnTo>
                  <a:lnTo>
                    <a:pt x="13" y="34"/>
                  </a:lnTo>
                  <a:lnTo>
                    <a:pt x="13"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8" name="Google Shape;17;p15">
              <a:extLst>
                <a:ext uri="{FF2B5EF4-FFF2-40B4-BE49-F238E27FC236}">
                  <a16:creationId xmlns:a16="http://schemas.microsoft.com/office/drawing/2014/main" id="{2DC16294-C85D-4321-BF3F-C7998722F8B9}"/>
                </a:ext>
              </a:extLst>
            </p:cNvPr>
            <p:cNvSpPr/>
            <p:nvPr/>
          </p:nvSpPr>
          <p:spPr>
            <a:xfrm>
              <a:off x="3892"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9"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7" y="27"/>
                    <a:pt x="26" y="26"/>
                  </a:cubicBezTo>
                  <a:cubicBezTo>
                    <a:pt x="26" y="23"/>
                    <a:pt x="25" y="21"/>
                    <a:pt x="23" y="20"/>
                  </a:cubicBezTo>
                  <a:cubicBezTo>
                    <a:pt x="22"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9" name="Google Shape;18;p15">
              <a:extLst>
                <a:ext uri="{FF2B5EF4-FFF2-40B4-BE49-F238E27FC236}">
                  <a16:creationId xmlns:a16="http://schemas.microsoft.com/office/drawing/2014/main" id="{02CB7CCE-7BAC-403F-BCCF-8FE060834B4E}"/>
                </a:ext>
              </a:extLst>
            </p:cNvPr>
            <p:cNvSpPr/>
            <p:nvPr/>
          </p:nvSpPr>
          <p:spPr>
            <a:xfrm>
              <a:off x="3979" y="2117"/>
              <a:ext cx="80" cy="93"/>
            </a:xfrm>
            <a:custGeom>
              <a:avLst/>
              <a:gdLst/>
              <a:ahLst/>
              <a:cxnLst/>
              <a:rect l="l" t="t" r="r" b="b"/>
              <a:pathLst>
                <a:path w="37" h="40" extrusionOk="0">
                  <a:moveTo>
                    <a:pt x="32" y="26"/>
                  </a:moveTo>
                  <a:cubicBezTo>
                    <a:pt x="35" y="29"/>
                    <a:pt x="35" y="29"/>
                    <a:pt x="35" y="29"/>
                  </a:cubicBezTo>
                  <a:cubicBezTo>
                    <a:pt x="34" y="31"/>
                    <a:pt x="33" y="33"/>
                    <a:pt x="31" y="35"/>
                  </a:cubicBezTo>
                  <a:cubicBezTo>
                    <a:pt x="29" y="37"/>
                    <a:pt x="27" y="38"/>
                    <a:pt x="25" y="39"/>
                  </a:cubicBezTo>
                  <a:cubicBezTo>
                    <a:pt x="23" y="40"/>
                    <a:pt x="21" y="40"/>
                    <a:pt x="18" y="40"/>
                  </a:cubicBezTo>
                  <a:cubicBezTo>
                    <a:pt x="12" y="40"/>
                    <a:pt x="8" y="38"/>
                    <a:pt x="4" y="34"/>
                  </a:cubicBezTo>
                  <a:cubicBezTo>
                    <a:pt x="1" y="30"/>
                    <a:pt x="0" y="25"/>
                    <a:pt x="0" y="20"/>
                  </a:cubicBezTo>
                  <a:cubicBezTo>
                    <a:pt x="0" y="15"/>
                    <a:pt x="1" y="11"/>
                    <a:pt x="4" y="7"/>
                  </a:cubicBezTo>
                  <a:cubicBezTo>
                    <a:pt x="7" y="2"/>
                    <a:pt x="12" y="0"/>
                    <a:pt x="18" y="0"/>
                  </a:cubicBezTo>
                  <a:cubicBezTo>
                    <a:pt x="24" y="0"/>
                    <a:pt x="29" y="2"/>
                    <a:pt x="33" y="7"/>
                  </a:cubicBezTo>
                  <a:cubicBezTo>
                    <a:pt x="35" y="11"/>
                    <a:pt x="37" y="15"/>
                    <a:pt x="37" y="20"/>
                  </a:cubicBezTo>
                  <a:cubicBezTo>
                    <a:pt x="4" y="20"/>
                    <a:pt x="4" y="20"/>
                    <a:pt x="4" y="20"/>
                  </a:cubicBezTo>
                  <a:cubicBezTo>
                    <a:pt x="4" y="25"/>
                    <a:pt x="6" y="28"/>
                    <a:pt x="8" y="31"/>
                  </a:cubicBezTo>
                  <a:cubicBezTo>
                    <a:pt x="11" y="34"/>
                    <a:pt x="14" y="36"/>
                    <a:pt x="18" y="36"/>
                  </a:cubicBezTo>
                  <a:cubicBezTo>
                    <a:pt x="20" y="36"/>
                    <a:pt x="21" y="35"/>
                    <a:pt x="23" y="35"/>
                  </a:cubicBezTo>
                  <a:cubicBezTo>
                    <a:pt x="25" y="34"/>
                    <a:pt x="26" y="33"/>
                    <a:pt x="28" y="32"/>
                  </a:cubicBezTo>
                  <a:cubicBezTo>
                    <a:pt x="29" y="31"/>
                    <a:pt x="30" y="29"/>
                    <a:pt x="32" y="26"/>
                  </a:cubicBezTo>
                  <a:close/>
                  <a:moveTo>
                    <a:pt x="32" y="16"/>
                  </a:moveTo>
                  <a:cubicBezTo>
                    <a:pt x="31" y="13"/>
                    <a:pt x="30" y="11"/>
                    <a:pt x="29" y="10"/>
                  </a:cubicBezTo>
                  <a:cubicBezTo>
                    <a:pt x="28" y="8"/>
                    <a:pt x="26" y="7"/>
                    <a:pt x="24" y="6"/>
                  </a:cubicBezTo>
                  <a:cubicBezTo>
                    <a:pt x="22" y="5"/>
                    <a:pt x="20" y="4"/>
                    <a:pt x="18" y="4"/>
                  </a:cubicBezTo>
                  <a:cubicBezTo>
                    <a:pt x="15" y="4"/>
                    <a:pt x="11" y="6"/>
                    <a:pt x="9" y="8"/>
                  </a:cubicBezTo>
                  <a:cubicBezTo>
                    <a:pt x="7" y="10"/>
                    <a:pt x="6" y="12"/>
                    <a:pt x="5" y="16"/>
                  </a:cubicBezTo>
                  <a:lnTo>
                    <a:pt x="32" y="16"/>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0" name="Google Shape;19;p15">
              <a:extLst>
                <a:ext uri="{FF2B5EF4-FFF2-40B4-BE49-F238E27FC236}">
                  <a16:creationId xmlns:a16="http://schemas.microsoft.com/office/drawing/2014/main" id="{DEDDE4ED-7AAB-41C9-8899-B30675120F4A}"/>
                </a:ext>
              </a:extLst>
            </p:cNvPr>
            <p:cNvSpPr/>
            <p:nvPr/>
          </p:nvSpPr>
          <p:spPr>
            <a:xfrm>
              <a:off x="4070" y="2117"/>
              <a:ext cx="45" cy="93"/>
            </a:xfrm>
            <a:custGeom>
              <a:avLst/>
              <a:gdLst/>
              <a:ahLst/>
              <a:cxnLst/>
              <a:rect l="l" t="t" r="r" b="b"/>
              <a:pathLst>
                <a:path w="21" h="40" extrusionOk="0">
                  <a:moveTo>
                    <a:pt x="21" y="5"/>
                  </a:moveTo>
                  <a:cubicBezTo>
                    <a:pt x="18" y="8"/>
                    <a:pt x="18" y="8"/>
                    <a:pt x="18" y="8"/>
                  </a:cubicBezTo>
                  <a:cubicBezTo>
                    <a:pt x="16" y="6"/>
                    <a:pt x="13" y="4"/>
                    <a:pt x="11" y="4"/>
                  </a:cubicBezTo>
                  <a:cubicBezTo>
                    <a:pt x="10" y="4"/>
                    <a:pt x="8" y="5"/>
                    <a:pt x="7" y="6"/>
                  </a:cubicBezTo>
                  <a:cubicBezTo>
                    <a:pt x="6" y="7"/>
                    <a:pt x="6" y="8"/>
                    <a:pt x="6" y="10"/>
                  </a:cubicBezTo>
                  <a:cubicBezTo>
                    <a:pt x="6" y="11"/>
                    <a:pt x="6" y="12"/>
                    <a:pt x="7" y="13"/>
                  </a:cubicBezTo>
                  <a:cubicBezTo>
                    <a:pt x="8" y="14"/>
                    <a:pt x="10" y="16"/>
                    <a:pt x="13" y="17"/>
                  </a:cubicBezTo>
                  <a:cubicBezTo>
                    <a:pt x="16" y="19"/>
                    <a:pt x="18" y="21"/>
                    <a:pt x="20" y="23"/>
                  </a:cubicBezTo>
                  <a:cubicBezTo>
                    <a:pt x="21" y="25"/>
                    <a:pt x="21" y="27"/>
                    <a:pt x="21" y="29"/>
                  </a:cubicBezTo>
                  <a:cubicBezTo>
                    <a:pt x="21" y="32"/>
                    <a:pt x="20" y="35"/>
                    <a:pt x="18" y="37"/>
                  </a:cubicBezTo>
                  <a:cubicBezTo>
                    <a:pt x="16" y="39"/>
                    <a:pt x="14" y="40"/>
                    <a:pt x="10" y="40"/>
                  </a:cubicBezTo>
                  <a:cubicBezTo>
                    <a:pt x="8" y="40"/>
                    <a:pt x="6" y="40"/>
                    <a:pt x="5" y="39"/>
                  </a:cubicBezTo>
                  <a:cubicBezTo>
                    <a:pt x="3" y="38"/>
                    <a:pt x="1" y="36"/>
                    <a:pt x="0" y="35"/>
                  </a:cubicBezTo>
                  <a:cubicBezTo>
                    <a:pt x="3" y="31"/>
                    <a:pt x="3" y="31"/>
                    <a:pt x="3" y="31"/>
                  </a:cubicBezTo>
                  <a:cubicBezTo>
                    <a:pt x="5" y="34"/>
                    <a:pt x="8" y="36"/>
                    <a:pt x="10" y="36"/>
                  </a:cubicBezTo>
                  <a:cubicBezTo>
                    <a:pt x="12" y="36"/>
                    <a:pt x="14" y="35"/>
                    <a:pt x="15" y="34"/>
                  </a:cubicBezTo>
                  <a:cubicBezTo>
                    <a:pt x="16" y="32"/>
                    <a:pt x="17" y="31"/>
                    <a:pt x="17" y="29"/>
                  </a:cubicBezTo>
                  <a:cubicBezTo>
                    <a:pt x="17" y="28"/>
                    <a:pt x="17" y="26"/>
                    <a:pt x="16" y="25"/>
                  </a:cubicBezTo>
                  <a:cubicBezTo>
                    <a:pt x="15" y="24"/>
                    <a:pt x="13" y="23"/>
                    <a:pt x="10" y="21"/>
                  </a:cubicBezTo>
                  <a:cubicBezTo>
                    <a:pt x="7" y="19"/>
                    <a:pt x="4" y="18"/>
                    <a:pt x="3" y="16"/>
                  </a:cubicBezTo>
                  <a:cubicBezTo>
                    <a:pt x="2" y="14"/>
                    <a:pt x="1" y="12"/>
                    <a:pt x="1" y="10"/>
                  </a:cubicBezTo>
                  <a:cubicBezTo>
                    <a:pt x="1" y="7"/>
                    <a:pt x="2" y="4"/>
                    <a:pt x="4" y="2"/>
                  </a:cubicBezTo>
                  <a:cubicBezTo>
                    <a:pt x="6" y="1"/>
                    <a:pt x="9"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1" name="Google Shape;20;p15">
              <a:extLst>
                <a:ext uri="{FF2B5EF4-FFF2-40B4-BE49-F238E27FC236}">
                  <a16:creationId xmlns:a16="http://schemas.microsoft.com/office/drawing/2014/main" id="{59D08B50-9CD5-4E34-8B02-D2D3F575C5FD}"/>
                </a:ext>
              </a:extLst>
            </p:cNvPr>
            <p:cNvSpPr/>
            <p:nvPr/>
          </p:nvSpPr>
          <p:spPr>
            <a:xfrm>
              <a:off x="4132" y="2119"/>
              <a:ext cx="9" cy="89"/>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2" name="Google Shape;21;p15">
              <a:extLst>
                <a:ext uri="{FF2B5EF4-FFF2-40B4-BE49-F238E27FC236}">
                  <a16:creationId xmlns:a16="http://schemas.microsoft.com/office/drawing/2014/main" id="{E883CA94-A02C-4F81-990F-9C36A9FB796F}"/>
                </a:ext>
              </a:extLst>
            </p:cNvPr>
            <p:cNvSpPr/>
            <p:nvPr/>
          </p:nvSpPr>
          <p:spPr>
            <a:xfrm>
              <a:off x="4156" y="2117"/>
              <a:ext cx="46" cy="93"/>
            </a:xfrm>
            <a:custGeom>
              <a:avLst/>
              <a:gdLst/>
              <a:ahLst/>
              <a:cxnLst/>
              <a:rect l="l" t="t" r="r" b="b"/>
              <a:pathLst>
                <a:path w="21" h="40" extrusionOk="0">
                  <a:moveTo>
                    <a:pt x="21" y="5"/>
                  </a:moveTo>
                  <a:cubicBezTo>
                    <a:pt x="18" y="8"/>
                    <a:pt x="18" y="8"/>
                    <a:pt x="18" y="8"/>
                  </a:cubicBezTo>
                  <a:cubicBezTo>
                    <a:pt x="16" y="6"/>
                    <a:pt x="13" y="4"/>
                    <a:pt x="11" y="4"/>
                  </a:cubicBezTo>
                  <a:cubicBezTo>
                    <a:pt x="9" y="4"/>
                    <a:pt x="8" y="5"/>
                    <a:pt x="7" y="6"/>
                  </a:cubicBezTo>
                  <a:cubicBezTo>
                    <a:pt x="6" y="7"/>
                    <a:pt x="6" y="8"/>
                    <a:pt x="6" y="10"/>
                  </a:cubicBezTo>
                  <a:cubicBezTo>
                    <a:pt x="6" y="11"/>
                    <a:pt x="6" y="12"/>
                    <a:pt x="7" y="13"/>
                  </a:cubicBezTo>
                  <a:cubicBezTo>
                    <a:pt x="8" y="14"/>
                    <a:pt x="10" y="16"/>
                    <a:pt x="12" y="17"/>
                  </a:cubicBezTo>
                  <a:cubicBezTo>
                    <a:pt x="16" y="19"/>
                    <a:pt x="18" y="21"/>
                    <a:pt x="19" y="23"/>
                  </a:cubicBezTo>
                  <a:cubicBezTo>
                    <a:pt x="21" y="25"/>
                    <a:pt x="21" y="27"/>
                    <a:pt x="21" y="29"/>
                  </a:cubicBezTo>
                  <a:cubicBezTo>
                    <a:pt x="21" y="32"/>
                    <a:pt x="20" y="35"/>
                    <a:pt x="18" y="37"/>
                  </a:cubicBezTo>
                  <a:cubicBezTo>
                    <a:pt x="16" y="39"/>
                    <a:pt x="13" y="40"/>
                    <a:pt x="10" y="40"/>
                  </a:cubicBezTo>
                  <a:cubicBezTo>
                    <a:pt x="8" y="40"/>
                    <a:pt x="6" y="40"/>
                    <a:pt x="4" y="39"/>
                  </a:cubicBezTo>
                  <a:cubicBezTo>
                    <a:pt x="3" y="38"/>
                    <a:pt x="1" y="36"/>
                    <a:pt x="0" y="35"/>
                  </a:cubicBezTo>
                  <a:cubicBezTo>
                    <a:pt x="3" y="31"/>
                    <a:pt x="3" y="31"/>
                    <a:pt x="3" y="31"/>
                  </a:cubicBezTo>
                  <a:cubicBezTo>
                    <a:pt x="5" y="34"/>
                    <a:pt x="7" y="36"/>
                    <a:pt x="10" y="36"/>
                  </a:cubicBezTo>
                  <a:cubicBezTo>
                    <a:pt x="12" y="36"/>
                    <a:pt x="14" y="35"/>
                    <a:pt x="15" y="34"/>
                  </a:cubicBezTo>
                  <a:cubicBezTo>
                    <a:pt x="16" y="32"/>
                    <a:pt x="17" y="31"/>
                    <a:pt x="17" y="29"/>
                  </a:cubicBezTo>
                  <a:cubicBezTo>
                    <a:pt x="17" y="28"/>
                    <a:pt x="16" y="26"/>
                    <a:pt x="16" y="25"/>
                  </a:cubicBezTo>
                  <a:cubicBezTo>
                    <a:pt x="15" y="24"/>
                    <a:pt x="13" y="23"/>
                    <a:pt x="10" y="21"/>
                  </a:cubicBezTo>
                  <a:cubicBezTo>
                    <a:pt x="6" y="19"/>
                    <a:pt x="4" y="18"/>
                    <a:pt x="3" y="16"/>
                  </a:cubicBezTo>
                  <a:cubicBezTo>
                    <a:pt x="2" y="14"/>
                    <a:pt x="1" y="12"/>
                    <a:pt x="1" y="10"/>
                  </a:cubicBezTo>
                  <a:cubicBezTo>
                    <a:pt x="1" y="7"/>
                    <a:pt x="2" y="4"/>
                    <a:pt x="4" y="2"/>
                  </a:cubicBezTo>
                  <a:cubicBezTo>
                    <a:pt x="6" y="1"/>
                    <a:pt x="8"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3" name="Google Shape;22;p15">
              <a:extLst>
                <a:ext uri="{FF2B5EF4-FFF2-40B4-BE49-F238E27FC236}">
                  <a16:creationId xmlns:a16="http://schemas.microsoft.com/office/drawing/2014/main" id="{FA4F11A6-AA96-4C54-92C3-5FD22CF567D9}"/>
                </a:ext>
              </a:extLst>
            </p:cNvPr>
            <p:cNvSpPr/>
            <p:nvPr/>
          </p:nvSpPr>
          <p:spPr>
            <a:xfrm>
              <a:off x="4128" y="2082"/>
              <a:ext cx="17" cy="19"/>
            </a:xfrm>
            <a:custGeom>
              <a:avLst/>
              <a:gdLst/>
              <a:ahLst/>
              <a:cxnLst/>
              <a:rect l="l" t="t" r="r" b="b"/>
              <a:pathLst>
                <a:path w="8" h="8" extrusionOk="0">
                  <a:moveTo>
                    <a:pt x="4" y="0"/>
                  </a:moveTo>
                  <a:cubicBezTo>
                    <a:pt x="5" y="0"/>
                    <a:pt x="6" y="0"/>
                    <a:pt x="7" y="1"/>
                  </a:cubicBezTo>
                  <a:cubicBezTo>
                    <a:pt x="8" y="2"/>
                    <a:pt x="8" y="3"/>
                    <a:pt x="8" y="4"/>
                  </a:cubicBezTo>
                  <a:cubicBezTo>
                    <a:pt x="8" y="5"/>
                    <a:pt x="8" y="6"/>
                    <a:pt x="7" y="7"/>
                  </a:cubicBezTo>
                  <a:cubicBezTo>
                    <a:pt x="6" y="7"/>
                    <a:pt x="5" y="8"/>
                    <a:pt x="4" y="8"/>
                  </a:cubicBezTo>
                  <a:cubicBezTo>
                    <a:pt x="3" y="8"/>
                    <a:pt x="2" y="7"/>
                    <a:pt x="1" y="7"/>
                  </a:cubicBezTo>
                  <a:cubicBezTo>
                    <a:pt x="1" y="6"/>
                    <a:pt x="0" y="5"/>
                    <a:pt x="0" y="4"/>
                  </a:cubicBezTo>
                  <a:cubicBezTo>
                    <a:pt x="0" y="3"/>
                    <a:pt x="1" y="2"/>
                    <a:pt x="1" y="1"/>
                  </a:cubicBezTo>
                  <a:cubicBezTo>
                    <a:pt x="2" y="0"/>
                    <a:pt x="3" y="0"/>
                    <a:pt x="4" y="0"/>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grpSp>
    </p:spTree>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userDrawn="1">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guide id="39" orient="horz" pos="637" userDrawn="1">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24385852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2-column">
    <p:spTree>
      <p:nvGrpSpPr>
        <p:cNvPr id="1" name=""/>
        <p:cNvGrpSpPr/>
        <p:nvPr/>
      </p:nvGrpSpPr>
      <p:grpSpPr>
        <a:xfrm>
          <a:off x="0" y="0"/>
          <a:ext cx="0" cy="0"/>
          <a:chOff x="0" y="0"/>
          <a:chExt cx="0" cy="0"/>
        </a:xfrm>
      </p:grpSpPr>
      <p:sp>
        <p:nvSpPr>
          <p:cNvPr id="4" name="Title Placeholder 1">
            <a:extLst>
              <a:ext uri="{FF2B5EF4-FFF2-40B4-BE49-F238E27FC236}">
                <a16:creationId xmlns:a16="http://schemas.microsoft.com/office/drawing/2014/main" id="{6F961560-762C-234D-9C21-2383B23AD52E}"/>
              </a:ext>
            </a:extLst>
          </p:cNvPr>
          <p:cNvSpPr>
            <a:spLocks noGrp="1"/>
          </p:cNvSpPr>
          <p:nvPr>
            <p:ph type="title"/>
          </p:nvPr>
        </p:nvSpPr>
        <p:spPr>
          <a:xfrm>
            <a:off x="588263" y="584216"/>
            <a:ext cx="10430257" cy="338554"/>
          </a:xfrm>
          <a:prstGeom prst="rect">
            <a:avLst/>
          </a:prstGeom>
        </p:spPr>
        <p:txBody>
          <a:bodyPr vert="horz" wrap="square" lIns="0" tIns="0" rIns="0" bIns="0" rtlCol="0" anchor="t">
            <a:spAutoFit/>
          </a:bodyPr>
          <a:lstStyle/>
          <a:p>
            <a:r>
              <a:rPr lang="en-US"/>
              <a:t>Click to edit Master title style</a:t>
            </a:r>
          </a:p>
        </p:txBody>
      </p:sp>
      <p:sp>
        <p:nvSpPr>
          <p:cNvPr id="9" name="Text Placeholder 7">
            <a:extLst>
              <a:ext uri="{FF2B5EF4-FFF2-40B4-BE49-F238E27FC236}">
                <a16:creationId xmlns:a16="http://schemas.microsoft.com/office/drawing/2014/main" id="{57872A62-21BB-1E4D-8ADC-C6547C04BD62}"/>
              </a:ext>
            </a:extLst>
          </p:cNvPr>
          <p:cNvSpPr>
            <a:spLocks noGrp="1"/>
          </p:cNvSpPr>
          <p:nvPr>
            <p:ph idx="1"/>
          </p:nvPr>
        </p:nvSpPr>
        <p:spPr>
          <a:xfrm>
            <a:off x="585217" y="1451616"/>
            <a:ext cx="5366322"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10" name="Text Placeholder 7">
            <a:extLst>
              <a:ext uri="{FF2B5EF4-FFF2-40B4-BE49-F238E27FC236}">
                <a16:creationId xmlns:a16="http://schemas.microsoft.com/office/drawing/2014/main" id="{B1B0CFD7-A0F1-F24D-A2FD-63632A34E53A}"/>
              </a:ext>
            </a:extLst>
          </p:cNvPr>
          <p:cNvSpPr>
            <a:spLocks noGrp="1"/>
          </p:cNvSpPr>
          <p:nvPr>
            <p:ph idx="10"/>
          </p:nvPr>
        </p:nvSpPr>
        <p:spPr>
          <a:xfrm>
            <a:off x="6249417" y="1451616"/>
            <a:ext cx="5366322"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
        <p:nvSpPr>
          <p:cNvPr id="8" name="Rectangle 7">
            <a:extLst>
              <a:ext uri="{FF2B5EF4-FFF2-40B4-BE49-F238E27FC236}">
                <a16:creationId xmlns:a16="http://schemas.microsoft.com/office/drawing/2014/main" id="{7CA83A0D-BA5B-4CE5-BEBA-2D8C49101888}"/>
              </a:ext>
            </a:extLst>
          </p:cNvPr>
          <p:cNvSpPr/>
          <p:nvPr userDrawn="1"/>
        </p:nvSpPr>
        <p:spPr bwMode="auto">
          <a:xfrm>
            <a:off x="1" y="6566932"/>
            <a:ext cx="12192000" cy="2910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 name="TextBox 10">
            <a:extLst>
              <a:ext uri="{FF2B5EF4-FFF2-40B4-BE49-F238E27FC236}">
                <a16:creationId xmlns:a16="http://schemas.microsoft.com/office/drawing/2014/main" id="{5B834ADE-3DA1-480C-BED6-59F260DE0CE8}"/>
              </a:ext>
            </a:extLst>
          </p:cNvPr>
          <p:cNvSpPr txBox="1"/>
          <p:nvPr userDrawn="1"/>
        </p:nvSpPr>
        <p:spPr>
          <a:xfrm>
            <a:off x="595885" y="6648880"/>
            <a:ext cx="4571779" cy="110800"/>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fld id="{A60CAA2C-59EC-4BAF-ADE0-46F2C7CDD55C}" type="slidenum">
              <a:rPr kumimoji="0" lang="en-US" sz="800" b="0" i="0" u="none" strike="noStrike" kern="1200" cap="none" spc="0" normalizeH="0" baseline="0" noProof="0" smtClean="0">
                <a:ln>
                  <a:noFill/>
                </a:ln>
                <a:solidFill>
                  <a:schemeClr val="tx2"/>
                </a:solidFill>
                <a:effectLst/>
                <a:uLnTx/>
                <a:uFillTx/>
                <a:latin typeface="+mn-lt"/>
                <a:ea typeface="+mn-ea"/>
                <a:cs typeface="+mn-cs"/>
              </a:rPr>
              <a:pPr marL="0" marR="0" lvl="0" indent="0" algn="l" defTabSz="914367" rtl="0" eaLnBrk="1" fontAlgn="auto" latinLnBrk="0" hangingPunct="1">
                <a:lnSpc>
                  <a:spcPct val="90000"/>
                </a:lnSpc>
                <a:spcBef>
                  <a:spcPts val="0"/>
                </a:spcBef>
                <a:spcAft>
                  <a:spcPts val="588"/>
                </a:spcAft>
                <a:buClrTx/>
                <a:buSzTx/>
                <a:buFontTx/>
                <a:buNone/>
                <a:tabLst/>
                <a:defRPr/>
              </a:pPr>
              <a:t>‹#›</a:t>
            </a:fld>
            <a:endParaRPr kumimoji="0" lang="en-US" sz="800" b="0" i="0" u="none" strike="noStrike" kern="1200" cap="none" spc="0" normalizeH="0" baseline="0" noProof="0">
              <a:ln>
                <a:noFill/>
              </a:ln>
              <a:solidFill>
                <a:schemeClr val="tx2"/>
              </a:solidFill>
              <a:effectLst/>
              <a:uLnTx/>
              <a:uFillTx/>
              <a:latin typeface="Segoe UI"/>
              <a:ea typeface="+mn-ea"/>
              <a:cs typeface="+mn-cs"/>
            </a:endParaRPr>
          </a:p>
        </p:txBody>
      </p:sp>
      <p:sp>
        <p:nvSpPr>
          <p:cNvPr id="12" name="TextBox 11">
            <a:extLst>
              <a:ext uri="{FF2B5EF4-FFF2-40B4-BE49-F238E27FC236}">
                <a16:creationId xmlns:a16="http://schemas.microsoft.com/office/drawing/2014/main" id="{39697418-312D-442F-B9C3-4895A63FF016}"/>
              </a:ext>
            </a:extLst>
          </p:cNvPr>
          <p:cNvSpPr txBox="1"/>
          <p:nvPr userDrawn="1"/>
        </p:nvSpPr>
        <p:spPr>
          <a:xfrm>
            <a:off x="7036442" y="6648880"/>
            <a:ext cx="4571779" cy="110800"/>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http://</a:t>
            </a:r>
            <a:r>
              <a:rPr kumimoji="0" lang="en-US" sz="800" b="0" i="0" u="none" strike="noStrike" kern="1200" cap="none" spc="0" normalizeH="0" baseline="0" noProof="0" err="1">
                <a:ln>
                  <a:noFill/>
                </a:ln>
                <a:solidFill>
                  <a:schemeClr val="tx1"/>
                </a:solidFill>
                <a:effectLst/>
                <a:uLnTx/>
                <a:uFillTx/>
                <a:latin typeface="+mn-lt"/>
                <a:ea typeface="+mn-ea"/>
                <a:cs typeface="+mn-cs"/>
              </a:rPr>
              <a:t>marketresearch</a:t>
            </a:r>
            <a:r>
              <a:rPr kumimoji="0" lang="en-US" sz="800" b="0" i="0" u="none" strike="noStrike" kern="1200" cap="none" spc="0" normalizeH="0" baseline="0" noProof="0">
                <a:ln>
                  <a:noFill/>
                </a:ln>
                <a:solidFill>
                  <a:schemeClr val="tx2"/>
                </a:solidFill>
                <a:effectLst/>
                <a:uLnTx/>
                <a:uFillTx/>
                <a:latin typeface="+mn-lt"/>
                <a:ea typeface="+mn-ea"/>
                <a:cs typeface="+mn-cs"/>
              </a:rPr>
              <a:t>        Microsoft confidential</a:t>
            </a:r>
            <a:endParaRPr kumimoji="0" lang="en-US" sz="800" b="0" i="0" u="none" strike="noStrike" kern="1200" cap="none" spc="0" normalizeH="0" baseline="0" noProof="0">
              <a:ln>
                <a:noFill/>
              </a:ln>
              <a:solidFill>
                <a:schemeClr val="tx2"/>
              </a:solidFill>
              <a:effectLst/>
              <a:uLnTx/>
              <a:uFillTx/>
              <a:latin typeface="Segoe UI"/>
              <a:ea typeface="+mn-ea"/>
              <a:cs typeface="+mn-cs"/>
            </a:endParaRPr>
          </a:p>
        </p:txBody>
      </p:sp>
      <p:grpSp>
        <p:nvGrpSpPr>
          <p:cNvPr id="13" name="Google Shape;11;p15">
            <a:extLst>
              <a:ext uri="{FF2B5EF4-FFF2-40B4-BE49-F238E27FC236}">
                <a16:creationId xmlns:a16="http://schemas.microsoft.com/office/drawing/2014/main" id="{F4B6384E-869C-4B29-92AC-5E3B3F5E345A}"/>
              </a:ext>
            </a:extLst>
          </p:cNvPr>
          <p:cNvGrpSpPr/>
          <p:nvPr userDrawn="1"/>
        </p:nvGrpSpPr>
        <p:grpSpPr>
          <a:xfrm>
            <a:off x="916781" y="6625383"/>
            <a:ext cx="694944" cy="136598"/>
            <a:chOff x="3478" y="2082"/>
            <a:chExt cx="724" cy="158"/>
          </a:xfrm>
          <a:solidFill>
            <a:schemeClr val="tx1"/>
          </a:solidFill>
        </p:grpSpPr>
        <p:sp>
          <p:nvSpPr>
            <p:cNvPr id="14" name="Google Shape;12;p15">
              <a:extLst>
                <a:ext uri="{FF2B5EF4-FFF2-40B4-BE49-F238E27FC236}">
                  <a16:creationId xmlns:a16="http://schemas.microsoft.com/office/drawing/2014/main" id="{C7EF41F3-E990-458C-A6A8-DD99A6D8719E}"/>
                </a:ext>
              </a:extLst>
            </p:cNvPr>
            <p:cNvSpPr/>
            <p:nvPr/>
          </p:nvSpPr>
          <p:spPr>
            <a:xfrm>
              <a:off x="3478"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8"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6" y="27"/>
                    <a:pt x="26" y="26"/>
                  </a:cubicBezTo>
                  <a:cubicBezTo>
                    <a:pt x="26" y="23"/>
                    <a:pt x="25" y="21"/>
                    <a:pt x="23" y="20"/>
                  </a:cubicBezTo>
                  <a:cubicBezTo>
                    <a:pt x="21"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5" name="Google Shape;13;p15">
              <a:extLst>
                <a:ext uri="{FF2B5EF4-FFF2-40B4-BE49-F238E27FC236}">
                  <a16:creationId xmlns:a16="http://schemas.microsoft.com/office/drawing/2014/main" id="{B0D945A2-3011-4E0B-A510-CDC0927E3EBC}"/>
                </a:ext>
              </a:extLst>
            </p:cNvPr>
            <p:cNvSpPr/>
            <p:nvPr/>
          </p:nvSpPr>
          <p:spPr>
            <a:xfrm>
              <a:off x="3556" y="2119"/>
              <a:ext cx="76" cy="121"/>
            </a:xfrm>
            <a:custGeom>
              <a:avLst/>
              <a:gdLst/>
              <a:ahLst/>
              <a:cxnLst/>
              <a:rect l="l" t="t" r="r" b="b"/>
              <a:pathLst>
                <a:path w="76" h="121" extrusionOk="0">
                  <a:moveTo>
                    <a:pt x="0" y="0"/>
                  </a:moveTo>
                  <a:lnTo>
                    <a:pt x="11" y="0"/>
                  </a:lnTo>
                  <a:lnTo>
                    <a:pt x="39" y="68"/>
                  </a:lnTo>
                  <a:lnTo>
                    <a:pt x="65" y="0"/>
                  </a:lnTo>
                  <a:lnTo>
                    <a:pt x="76" y="0"/>
                  </a:lnTo>
                  <a:lnTo>
                    <a:pt x="28" y="121"/>
                  </a:lnTo>
                  <a:lnTo>
                    <a:pt x="17" y="121"/>
                  </a:lnTo>
                  <a:lnTo>
                    <a:pt x="33" y="82"/>
                  </a:ln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6" name="Google Shape;14;p15">
              <a:extLst>
                <a:ext uri="{FF2B5EF4-FFF2-40B4-BE49-F238E27FC236}">
                  <a16:creationId xmlns:a16="http://schemas.microsoft.com/office/drawing/2014/main" id="{782245F5-6CCE-4702-B7B5-31511DA503AD}"/>
                </a:ext>
              </a:extLst>
            </p:cNvPr>
            <p:cNvSpPr/>
            <p:nvPr/>
          </p:nvSpPr>
          <p:spPr>
            <a:xfrm>
              <a:off x="3647" y="2117"/>
              <a:ext cx="80" cy="123"/>
            </a:xfrm>
            <a:custGeom>
              <a:avLst/>
              <a:gdLst/>
              <a:ahLst/>
              <a:cxnLst/>
              <a:rect l="l" t="t" r="r" b="b"/>
              <a:pathLst>
                <a:path w="37" h="53" extrusionOk="0">
                  <a:moveTo>
                    <a:pt x="0" y="1"/>
                  </a:moveTo>
                  <a:cubicBezTo>
                    <a:pt x="4" y="1"/>
                    <a:pt x="4" y="1"/>
                    <a:pt x="4" y="1"/>
                  </a:cubicBezTo>
                  <a:cubicBezTo>
                    <a:pt x="4" y="8"/>
                    <a:pt x="4" y="8"/>
                    <a:pt x="4" y="8"/>
                  </a:cubicBezTo>
                  <a:cubicBezTo>
                    <a:pt x="6" y="5"/>
                    <a:pt x="8" y="3"/>
                    <a:pt x="10" y="2"/>
                  </a:cubicBezTo>
                  <a:cubicBezTo>
                    <a:pt x="13" y="0"/>
                    <a:pt x="16" y="0"/>
                    <a:pt x="18" y="0"/>
                  </a:cubicBezTo>
                  <a:cubicBezTo>
                    <a:pt x="24" y="0"/>
                    <a:pt x="28" y="2"/>
                    <a:pt x="32" y="5"/>
                  </a:cubicBezTo>
                  <a:cubicBezTo>
                    <a:pt x="35" y="9"/>
                    <a:pt x="37" y="14"/>
                    <a:pt x="37" y="20"/>
                  </a:cubicBezTo>
                  <a:cubicBezTo>
                    <a:pt x="37" y="25"/>
                    <a:pt x="35" y="30"/>
                    <a:pt x="32" y="34"/>
                  </a:cubicBezTo>
                  <a:cubicBezTo>
                    <a:pt x="28" y="38"/>
                    <a:pt x="24" y="40"/>
                    <a:pt x="19" y="40"/>
                  </a:cubicBezTo>
                  <a:cubicBezTo>
                    <a:pt x="16" y="40"/>
                    <a:pt x="13" y="40"/>
                    <a:pt x="11" y="38"/>
                  </a:cubicBezTo>
                  <a:cubicBezTo>
                    <a:pt x="8" y="37"/>
                    <a:pt x="6" y="35"/>
                    <a:pt x="4" y="33"/>
                  </a:cubicBezTo>
                  <a:cubicBezTo>
                    <a:pt x="4" y="53"/>
                    <a:pt x="4" y="53"/>
                    <a:pt x="4" y="53"/>
                  </a:cubicBezTo>
                  <a:cubicBezTo>
                    <a:pt x="0" y="53"/>
                    <a:pt x="0" y="53"/>
                    <a:pt x="0" y="53"/>
                  </a:cubicBezTo>
                  <a:lnTo>
                    <a:pt x="0" y="1"/>
                  </a:lnTo>
                  <a:close/>
                  <a:moveTo>
                    <a:pt x="18" y="4"/>
                  </a:moveTo>
                  <a:cubicBezTo>
                    <a:pt x="14" y="4"/>
                    <a:pt x="11" y="6"/>
                    <a:pt x="8" y="9"/>
                  </a:cubicBezTo>
                  <a:cubicBezTo>
                    <a:pt x="5" y="12"/>
                    <a:pt x="4" y="16"/>
                    <a:pt x="4" y="20"/>
                  </a:cubicBezTo>
                  <a:cubicBezTo>
                    <a:pt x="4" y="23"/>
                    <a:pt x="4" y="26"/>
                    <a:pt x="6" y="28"/>
                  </a:cubicBezTo>
                  <a:cubicBezTo>
                    <a:pt x="7" y="30"/>
                    <a:pt x="9" y="32"/>
                    <a:pt x="11" y="34"/>
                  </a:cubicBezTo>
                  <a:cubicBezTo>
                    <a:pt x="13" y="35"/>
                    <a:pt x="16" y="36"/>
                    <a:pt x="18" y="36"/>
                  </a:cubicBezTo>
                  <a:cubicBezTo>
                    <a:pt x="21" y="36"/>
                    <a:pt x="23" y="35"/>
                    <a:pt x="25" y="34"/>
                  </a:cubicBezTo>
                  <a:cubicBezTo>
                    <a:pt x="27" y="32"/>
                    <a:pt x="29" y="30"/>
                    <a:pt x="30" y="28"/>
                  </a:cubicBezTo>
                  <a:cubicBezTo>
                    <a:pt x="32" y="25"/>
                    <a:pt x="32" y="23"/>
                    <a:pt x="32" y="20"/>
                  </a:cubicBezTo>
                  <a:cubicBezTo>
                    <a:pt x="32" y="17"/>
                    <a:pt x="32" y="15"/>
                    <a:pt x="30" y="12"/>
                  </a:cubicBezTo>
                  <a:cubicBezTo>
                    <a:pt x="29" y="10"/>
                    <a:pt x="27" y="8"/>
                    <a:pt x="25" y="6"/>
                  </a:cubicBezTo>
                  <a:cubicBezTo>
                    <a:pt x="23" y="5"/>
                    <a:pt x="21" y="4"/>
                    <a:pt x="18"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7" name="Google Shape;15;p15">
              <a:extLst>
                <a:ext uri="{FF2B5EF4-FFF2-40B4-BE49-F238E27FC236}">
                  <a16:creationId xmlns:a16="http://schemas.microsoft.com/office/drawing/2014/main" id="{47352F9B-08C9-4BD1-BEEC-3A3360BCB48A}"/>
                </a:ext>
              </a:extLst>
            </p:cNvPr>
            <p:cNvSpPr/>
            <p:nvPr/>
          </p:nvSpPr>
          <p:spPr>
            <a:xfrm>
              <a:off x="3742" y="2117"/>
              <a:ext cx="81" cy="93"/>
            </a:xfrm>
            <a:custGeom>
              <a:avLst/>
              <a:gdLst/>
              <a:ahLst/>
              <a:cxnLst/>
              <a:rect l="l" t="t" r="r" b="b"/>
              <a:pathLst>
                <a:path w="37" h="40" extrusionOk="0">
                  <a:moveTo>
                    <a:pt x="19" y="0"/>
                  </a:moveTo>
                  <a:cubicBezTo>
                    <a:pt x="24" y="0"/>
                    <a:pt x="29" y="2"/>
                    <a:pt x="32" y="6"/>
                  </a:cubicBezTo>
                  <a:cubicBezTo>
                    <a:pt x="36" y="10"/>
                    <a:pt x="37" y="15"/>
                    <a:pt x="37" y="20"/>
                  </a:cubicBezTo>
                  <a:cubicBezTo>
                    <a:pt x="37" y="25"/>
                    <a:pt x="36" y="30"/>
                    <a:pt x="32" y="34"/>
                  </a:cubicBezTo>
                  <a:cubicBezTo>
                    <a:pt x="29" y="38"/>
                    <a:pt x="24" y="40"/>
                    <a:pt x="19" y="40"/>
                  </a:cubicBezTo>
                  <a:cubicBezTo>
                    <a:pt x="13" y="40"/>
                    <a:pt x="9" y="38"/>
                    <a:pt x="5" y="34"/>
                  </a:cubicBezTo>
                  <a:cubicBezTo>
                    <a:pt x="2" y="30"/>
                    <a:pt x="0" y="25"/>
                    <a:pt x="0" y="20"/>
                  </a:cubicBezTo>
                  <a:cubicBezTo>
                    <a:pt x="0" y="15"/>
                    <a:pt x="2" y="10"/>
                    <a:pt x="5" y="6"/>
                  </a:cubicBezTo>
                  <a:cubicBezTo>
                    <a:pt x="9" y="2"/>
                    <a:pt x="13" y="0"/>
                    <a:pt x="19" y="0"/>
                  </a:cubicBezTo>
                  <a:close/>
                  <a:moveTo>
                    <a:pt x="19" y="4"/>
                  </a:moveTo>
                  <a:cubicBezTo>
                    <a:pt x="15" y="4"/>
                    <a:pt x="12" y="6"/>
                    <a:pt x="9" y="9"/>
                  </a:cubicBezTo>
                  <a:cubicBezTo>
                    <a:pt x="6" y="12"/>
                    <a:pt x="5" y="16"/>
                    <a:pt x="5" y="20"/>
                  </a:cubicBezTo>
                  <a:cubicBezTo>
                    <a:pt x="5" y="23"/>
                    <a:pt x="5" y="26"/>
                    <a:pt x="7" y="28"/>
                  </a:cubicBezTo>
                  <a:cubicBezTo>
                    <a:pt x="8" y="30"/>
                    <a:pt x="9" y="32"/>
                    <a:pt x="12" y="34"/>
                  </a:cubicBezTo>
                  <a:cubicBezTo>
                    <a:pt x="14" y="35"/>
                    <a:pt x="16" y="36"/>
                    <a:pt x="19" y="36"/>
                  </a:cubicBezTo>
                  <a:cubicBezTo>
                    <a:pt x="21" y="36"/>
                    <a:pt x="24" y="35"/>
                    <a:pt x="26" y="34"/>
                  </a:cubicBezTo>
                  <a:cubicBezTo>
                    <a:pt x="28" y="32"/>
                    <a:pt x="30" y="30"/>
                    <a:pt x="31" y="28"/>
                  </a:cubicBezTo>
                  <a:cubicBezTo>
                    <a:pt x="32" y="26"/>
                    <a:pt x="33" y="23"/>
                    <a:pt x="33" y="20"/>
                  </a:cubicBezTo>
                  <a:cubicBezTo>
                    <a:pt x="33" y="16"/>
                    <a:pt x="31" y="12"/>
                    <a:pt x="29" y="9"/>
                  </a:cubicBezTo>
                  <a:cubicBezTo>
                    <a:pt x="26" y="6"/>
                    <a:pt x="23" y="4"/>
                    <a:pt x="19"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8" name="Google Shape;16;p15">
              <a:extLst>
                <a:ext uri="{FF2B5EF4-FFF2-40B4-BE49-F238E27FC236}">
                  <a16:creationId xmlns:a16="http://schemas.microsoft.com/office/drawing/2014/main" id="{8F97CB6B-9A4A-47C2-810D-C0FA4833079A}"/>
                </a:ext>
              </a:extLst>
            </p:cNvPr>
            <p:cNvSpPr/>
            <p:nvPr/>
          </p:nvSpPr>
          <p:spPr>
            <a:xfrm>
              <a:off x="3838" y="2085"/>
              <a:ext cx="39" cy="123"/>
            </a:xfrm>
            <a:custGeom>
              <a:avLst/>
              <a:gdLst/>
              <a:ahLst/>
              <a:cxnLst/>
              <a:rect l="l" t="t" r="r" b="b"/>
              <a:pathLst>
                <a:path w="39" h="123" extrusionOk="0">
                  <a:moveTo>
                    <a:pt x="13" y="0"/>
                  </a:moveTo>
                  <a:lnTo>
                    <a:pt x="24" y="0"/>
                  </a:lnTo>
                  <a:lnTo>
                    <a:pt x="24" y="34"/>
                  </a:lnTo>
                  <a:lnTo>
                    <a:pt x="39" y="34"/>
                  </a:lnTo>
                  <a:lnTo>
                    <a:pt x="39" y="44"/>
                  </a:lnTo>
                  <a:lnTo>
                    <a:pt x="24" y="44"/>
                  </a:lnTo>
                  <a:lnTo>
                    <a:pt x="24" y="123"/>
                  </a:lnTo>
                  <a:lnTo>
                    <a:pt x="13" y="123"/>
                  </a:lnTo>
                  <a:lnTo>
                    <a:pt x="13" y="44"/>
                  </a:lnTo>
                  <a:lnTo>
                    <a:pt x="0" y="44"/>
                  </a:lnTo>
                  <a:lnTo>
                    <a:pt x="0" y="34"/>
                  </a:lnTo>
                  <a:lnTo>
                    <a:pt x="13" y="34"/>
                  </a:lnTo>
                  <a:lnTo>
                    <a:pt x="13"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9" name="Google Shape;17;p15">
              <a:extLst>
                <a:ext uri="{FF2B5EF4-FFF2-40B4-BE49-F238E27FC236}">
                  <a16:creationId xmlns:a16="http://schemas.microsoft.com/office/drawing/2014/main" id="{F84E45F2-3FD7-4502-B3A3-49842B32AFF5}"/>
                </a:ext>
              </a:extLst>
            </p:cNvPr>
            <p:cNvSpPr/>
            <p:nvPr/>
          </p:nvSpPr>
          <p:spPr>
            <a:xfrm>
              <a:off x="3892"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9"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7" y="27"/>
                    <a:pt x="26" y="26"/>
                  </a:cubicBezTo>
                  <a:cubicBezTo>
                    <a:pt x="26" y="23"/>
                    <a:pt x="25" y="21"/>
                    <a:pt x="23" y="20"/>
                  </a:cubicBezTo>
                  <a:cubicBezTo>
                    <a:pt x="22"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0" name="Google Shape;18;p15">
              <a:extLst>
                <a:ext uri="{FF2B5EF4-FFF2-40B4-BE49-F238E27FC236}">
                  <a16:creationId xmlns:a16="http://schemas.microsoft.com/office/drawing/2014/main" id="{07C6732D-11E6-4D5F-BA0F-5838C02E6CE6}"/>
                </a:ext>
              </a:extLst>
            </p:cNvPr>
            <p:cNvSpPr/>
            <p:nvPr/>
          </p:nvSpPr>
          <p:spPr>
            <a:xfrm>
              <a:off x="3979" y="2117"/>
              <a:ext cx="80" cy="93"/>
            </a:xfrm>
            <a:custGeom>
              <a:avLst/>
              <a:gdLst/>
              <a:ahLst/>
              <a:cxnLst/>
              <a:rect l="l" t="t" r="r" b="b"/>
              <a:pathLst>
                <a:path w="37" h="40" extrusionOk="0">
                  <a:moveTo>
                    <a:pt x="32" y="26"/>
                  </a:moveTo>
                  <a:cubicBezTo>
                    <a:pt x="35" y="29"/>
                    <a:pt x="35" y="29"/>
                    <a:pt x="35" y="29"/>
                  </a:cubicBezTo>
                  <a:cubicBezTo>
                    <a:pt x="34" y="31"/>
                    <a:pt x="33" y="33"/>
                    <a:pt x="31" y="35"/>
                  </a:cubicBezTo>
                  <a:cubicBezTo>
                    <a:pt x="29" y="37"/>
                    <a:pt x="27" y="38"/>
                    <a:pt x="25" y="39"/>
                  </a:cubicBezTo>
                  <a:cubicBezTo>
                    <a:pt x="23" y="40"/>
                    <a:pt x="21" y="40"/>
                    <a:pt x="18" y="40"/>
                  </a:cubicBezTo>
                  <a:cubicBezTo>
                    <a:pt x="12" y="40"/>
                    <a:pt x="8" y="38"/>
                    <a:pt x="4" y="34"/>
                  </a:cubicBezTo>
                  <a:cubicBezTo>
                    <a:pt x="1" y="30"/>
                    <a:pt x="0" y="25"/>
                    <a:pt x="0" y="20"/>
                  </a:cubicBezTo>
                  <a:cubicBezTo>
                    <a:pt x="0" y="15"/>
                    <a:pt x="1" y="11"/>
                    <a:pt x="4" y="7"/>
                  </a:cubicBezTo>
                  <a:cubicBezTo>
                    <a:pt x="7" y="2"/>
                    <a:pt x="12" y="0"/>
                    <a:pt x="18" y="0"/>
                  </a:cubicBezTo>
                  <a:cubicBezTo>
                    <a:pt x="24" y="0"/>
                    <a:pt x="29" y="2"/>
                    <a:pt x="33" y="7"/>
                  </a:cubicBezTo>
                  <a:cubicBezTo>
                    <a:pt x="35" y="11"/>
                    <a:pt x="37" y="15"/>
                    <a:pt x="37" y="20"/>
                  </a:cubicBezTo>
                  <a:cubicBezTo>
                    <a:pt x="4" y="20"/>
                    <a:pt x="4" y="20"/>
                    <a:pt x="4" y="20"/>
                  </a:cubicBezTo>
                  <a:cubicBezTo>
                    <a:pt x="4" y="25"/>
                    <a:pt x="6" y="28"/>
                    <a:pt x="8" y="31"/>
                  </a:cubicBezTo>
                  <a:cubicBezTo>
                    <a:pt x="11" y="34"/>
                    <a:pt x="14" y="36"/>
                    <a:pt x="18" y="36"/>
                  </a:cubicBezTo>
                  <a:cubicBezTo>
                    <a:pt x="20" y="36"/>
                    <a:pt x="21" y="35"/>
                    <a:pt x="23" y="35"/>
                  </a:cubicBezTo>
                  <a:cubicBezTo>
                    <a:pt x="25" y="34"/>
                    <a:pt x="26" y="33"/>
                    <a:pt x="28" y="32"/>
                  </a:cubicBezTo>
                  <a:cubicBezTo>
                    <a:pt x="29" y="31"/>
                    <a:pt x="30" y="29"/>
                    <a:pt x="32" y="26"/>
                  </a:cubicBezTo>
                  <a:close/>
                  <a:moveTo>
                    <a:pt x="32" y="16"/>
                  </a:moveTo>
                  <a:cubicBezTo>
                    <a:pt x="31" y="13"/>
                    <a:pt x="30" y="11"/>
                    <a:pt x="29" y="10"/>
                  </a:cubicBezTo>
                  <a:cubicBezTo>
                    <a:pt x="28" y="8"/>
                    <a:pt x="26" y="7"/>
                    <a:pt x="24" y="6"/>
                  </a:cubicBezTo>
                  <a:cubicBezTo>
                    <a:pt x="22" y="5"/>
                    <a:pt x="20" y="4"/>
                    <a:pt x="18" y="4"/>
                  </a:cubicBezTo>
                  <a:cubicBezTo>
                    <a:pt x="15" y="4"/>
                    <a:pt x="11" y="6"/>
                    <a:pt x="9" y="8"/>
                  </a:cubicBezTo>
                  <a:cubicBezTo>
                    <a:pt x="7" y="10"/>
                    <a:pt x="6" y="12"/>
                    <a:pt x="5" y="16"/>
                  </a:cubicBezTo>
                  <a:lnTo>
                    <a:pt x="32" y="16"/>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1" name="Google Shape;19;p15">
              <a:extLst>
                <a:ext uri="{FF2B5EF4-FFF2-40B4-BE49-F238E27FC236}">
                  <a16:creationId xmlns:a16="http://schemas.microsoft.com/office/drawing/2014/main" id="{A574EADB-7FBE-4BFC-A040-1DCF7FA68A8F}"/>
                </a:ext>
              </a:extLst>
            </p:cNvPr>
            <p:cNvSpPr/>
            <p:nvPr/>
          </p:nvSpPr>
          <p:spPr>
            <a:xfrm>
              <a:off x="4070" y="2117"/>
              <a:ext cx="45" cy="93"/>
            </a:xfrm>
            <a:custGeom>
              <a:avLst/>
              <a:gdLst/>
              <a:ahLst/>
              <a:cxnLst/>
              <a:rect l="l" t="t" r="r" b="b"/>
              <a:pathLst>
                <a:path w="21" h="40" extrusionOk="0">
                  <a:moveTo>
                    <a:pt x="21" y="5"/>
                  </a:moveTo>
                  <a:cubicBezTo>
                    <a:pt x="18" y="8"/>
                    <a:pt x="18" y="8"/>
                    <a:pt x="18" y="8"/>
                  </a:cubicBezTo>
                  <a:cubicBezTo>
                    <a:pt x="16" y="6"/>
                    <a:pt x="13" y="4"/>
                    <a:pt x="11" y="4"/>
                  </a:cubicBezTo>
                  <a:cubicBezTo>
                    <a:pt x="10" y="4"/>
                    <a:pt x="8" y="5"/>
                    <a:pt x="7" y="6"/>
                  </a:cubicBezTo>
                  <a:cubicBezTo>
                    <a:pt x="6" y="7"/>
                    <a:pt x="6" y="8"/>
                    <a:pt x="6" y="10"/>
                  </a:cubicBezTo>
                  <a:cubicBezTo>
                    <a:pt x="6" y="11"/>
                    <a:pt x="6" y="12"/>
                    <a:pt x="7" y="13"/>
                  </a:cubicBezTo>
                  <a:cubicBezTo>
                    <a:pt x="8" y="14"/>
                    <a:pt x="10" y="16"/>
                    <a:pt x="13" y="17"/>
                  </a:cubicBezTo>
                  <a:cubicBezTo>
                    <a:pt x="16" y="19"/>
                    <a:pt x="18" y="21"/>
                    <a:pt x="20" y="23"/>
                  </a:cubicBezTo>
                  <a:cubicBezTo>
                    <a:pt x="21" y="25"/>
                    <a:pt x="21" y="27"/>
                    <a:pt x="21" y="29"/>
                  </a:cubicBezTo>
                  <a:cubicBezTo>
                    <a:pt x="21" y="32"/>
                    <a:pt x="20" y="35"/>
                    <a:pt x="18" y="37"/>
                  </a:cubicBezTo>
                  <a:cubicBezTo>
                    <a:pt x="16" y="39"/>
                    <a:pt x="14" y="40"/>
                    <a:pt x="10" y="40"/>
                  </a:cubicBezTo>
                  <a:cubicBezTo>
                    <a:pt x="8" y="40"/>
                    <a:pt x="6" y="40"/>
                    <a:pt x="5" y="39"/>
                  </a:cubicBezTo>
                  <a:cubicBezTo>
                    <a:pt x="3" y="38"/>
                    <a:pt x="1" y="36"/>
                    <a:pt x="0" y="35"/>
                  </a:cubicBezTo>
                  <a:cubicBezTo>
                    <a:pt x="3" y="31"/>
                    <a:pt x="3" y="31"/>
                    <a:pt x="3" y="31"/>
                  </a:cubicBezTo>
                  <a:cubicBezTo>
                    <a:pt x="5" y="34"/>
                    <a:pt x="8" y="36"/>
                    <a:pt x="10" y="36"/>
                  </a:cubicBezTo>
                  <a:cubicBezTo>
                    <a:pt x="12" y="36"/>
                    <a:pt x="14" y="35"/>
                    <a:pt x="15" y="34"/>
                  </a:cubicBezTo>
                  <a:cubicBezTo>
                    <a:pt x="16" y="32"/>
                    <a:pt x="17" y="31"/>
                    <a:pt x="17" y="29"/>
                  </a:cubicBezTo>
                  <a:cubicBezTo>
                    <a:pt x="17" y="28"/>
                    <a:pt x="17" y="26"/>
                    <a:pt x="16" y="25"/>
                  </a:cubicBezTo>
                  <a:cubicBezTo>
                    <a:pt x="15" y="24"/>
                    <a:pt x="13" y="23"/>
                    <a:pt x="10" y="21"/>
                  </a:cubicBezTo>
                  <a:cubicBezTo>
                    <a:pt x="7" y="19"/>
                    <a:pt x="4" y="18"/>
                    <a:pt x="3" y="16"/>
                  </a:cubicBezTo>
                  <a:cubicBezTo>
                    <a:pt x="2" y="14"/>
                    <a:pt x="1" y="12"/>
                    <a:pt x="1" y="10"/>
                  </a:cubicBezTo>
                  <a:cubicBezTo>
                    <a:pt x="1" y="7"/>
                    <a:pt x="2" y="4"/>
                    <a:pt x="4" y="2"/>
                  </a:cubicBezTo>
                  <a:cubicBezTo>
                    <a:pt x="6" y="1"/>
                    <a:pt x="9"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2" name="Google Shape;20;p15">
              <a:extLst>
                <a:ext uri="{FF2B5EF4-FFF2-40B4-BE49-F238E27FC236}">
                  <a16:creationId xmlns:a16="http://schemas.microsoft.com/office/drawing/2014/main" id="{A6542338-68E4-4D2F-AB07-9C2DEEF7B602}"/>
                </a:ext>
              </a:extLst>
            </p:cNvPr>
            <p:cNvSpPr/>
            <p:nvPr/>
          </p:nvSpPr>
          <p:spPr>
            <a:xfrm>
              <a:off x="4132" y="2119"/>
              <a:ext cx="9" cy="89"/>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3" name="Google Shape;21;p15">
              <a:extLst>
                <a:ext uri="{FF2B5EF4-FFF2-40B4-BE49-F238E27FC236}">
                  <a16:creationId xmlns:a16="http://schemas.microsoft.com/office/drawing/2014/main" id="{5FD4959B-7CCE-4057-B4AB-978CB85D6E79}"/>
                </a:ext>
              </a:extLst>
            </p:cNvPr>
            <p:cNvSpPr/>
            <p:nvPr/>
          </p:nvSpPr>
          <p:spPr>
            <a:xfrm>
              <a:off x="4156" y="2117"/>
              <a:ext cx="46" cy="93"/>
            </a:xfrm>
            <a:custGeom>
              <a:avLst/>
              <a:gdLst/>
              <a:ahLst/>
              <a:cxnLst/>
              <a:rect l="l" t="t" r="r" b="b"/>
              <a:pathLst>
                <a:path w="21" h="40" extrusionOk="0">
                  <a:moveTo>
                    <a:pt x="21" y="5"/>
                  </a:moveTo>
                  <a:cubicBezTo>
                    <a:pt x="18" y="8"/>
                    <a:pt x="18" y="8"/>
                    <a:pt x="18" y="8"/>
                  </a:cubicBezTo>
                  <a:cubicBezTo>
                    <a:pt x="16" y="6"/>
                    <a:pt x="13" y="4"/>
                    <a:pt x="11" y="4"/>
                  </a:cubicBezTo>
                  <a:cubicBezTo>
                    <a:pt x="9" y="4"/>
                    <a:pt x="8" y="5"/>
                    <a:pt x="7" y="6"/>
                  </a:cubicBezTo>
                  <a:cubicBezTo>
                    <a:pt x="6" y="7"/>
                    <a:pt x="6" y="8"/>
                    <a:pt x="6" y="10"/>
                  </a:cubicBezTo>
                  <a:cubicBezTo>
                    <a:pt x="6" y="11"/>
                    <a:pt x="6" y="12"/>
                    <a:pt x="7" y="13"/>
                  </a:cubicBezTo>
                  <a:cubicBezTo>
                    <a:pt x="8" y="14"/>
                    <a:pt x="10" y="16"/>
                    <a:pt x="12" y="17"/>
                  </a:cubicBezTo>
                  <a:cubicBezTo>
                    <a:pt x="16" y="19"/>
                    <a:pt x="18" y="21"/>
                    <a:pt x="19" y="23"/>
                  </a:cubicBezTo>
                  <a:cubicBezTo>
                    <a:pt x="21" y="25"/>
                    <a:pt x="21" y="27"/>
                    <a:pt x="21" y="29"/>
                  </a:cubicBezTo>
                  <a:cubicBezTo>
                    <a:pt x="21" y="32"/>
                    <a:pt x="20" y="35"/>
                    <a:pt x="18" y="37"/>
                  </a:cubicBezTo>
                  <a:cubicBezTo>
                    <a:pt x="16" y="39"/>
                    <a:pt x="13" y="40"/>
                    <a:pt x="10" y="40"/>
                  </a:cubicBezTo>
                  <a:cubicBezTo>
                    <a:pt x="8" y="40"/>
                    <a:pt x="6" y="40"/>
                    <a:pt x="4" y="39"/>
                  </a:cubicBezTo>
                  <a:cubicBezTo>
                    <a:pt x="3" y="38"/>
                    <a:pt x="1" y="36"/>
                    <a:pt x="0" y="35"/>
                  </a:cubicBezTo>
                  <a:cubicBezTo>
                    <a:pt x="3" y="31"/>
                    <a:pt x="3" y="31"/>
                    <a:pt x="3" y="31"/>
                  </a:cubicBezTo>
                  <a:cubicBezTo>
                    <a:pt x="5" y="34"/>
                    <a:pt x="7" y="36"/>
                    <a:pt x="10" y="36"/>
                  </a:cubicBezTo>
                  <a:cubicBezTo>
                    <a:pt x="12" y="36"/>
                    <a:pt x="14" y="35"/>
                    <a:pt x="15" y="34"/>
                  </a:cubicBezTo>
                  <a:cubicBezTo>
                    <a:pt x="16" y="32"/>
                    <a:pt x="17" y="31"/>
                    <a:pt x="17" y="29"/>
                  </a:cubicBezTo>
                  <a:cubicBezTo>
                    <a:pt x="17" y="28"/>
                    <a:pt x="16" y="26"/>
                    <a:pt x="16" y="25"/>
                  </a:cubicBezTo>
                  <a:cubicBezTo>
                    <a:pt x="15" y="24"/>
                    <a:pt x="13" y="23"/>
                    <a:pt x="10" y="21"/>
                  </a:cubicBezTo>
                  <a:cubicBezTo>
                    <a:pt x="6" y="19"/>
                    <a:pt x="4" y="18"/>
                    <a:pt x="3" y="16"/>
                  </a:cubicBezTo>
                  <a:cubicBezTo>
                    <a:pt x="2" y="14"/>
                    <a:pt x="1" y="12"/>
                    <a:pt x="1" y="10"/>
                  </a:cubicBezTo>
                  <a:cubicBezTo>
                    <a:pt x="1" y="7"/>
                    <a:pt x="2" y="4"/>
                    <a:pt x="4" y="2"/>
                  </a:cubicBezTo>
                  <a:cubicBezTo>
                    <a:pt x="6" y="1"/>
                    <a:pt x="8"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4" name="Google Shape;22;p15">
              <a:extLst>
                <a:ext uri="{FF2B5EF4-FFF2-40B4-BE49-F238E27FC236}">
                  <a16:creationId xmlns:a16="http://schemas.microsoft.com/office/drawing/2014/main" id="{268F4796-B37C-4394-8D21-BD8439713EF3}"/>
                </a:ext>
              </a:extLst>
            </p:cNvPr>
            <p:cNvSpPr/>
            <p:nvPr/>
          </p:nvSpPr>
          <p:spPr>
            <a:xfrm>
              <a:off x="4128" y="2082"/>
              <a:ext cx="17" cy="19"/>
            </a:xfrm>
            <a:custGeom>
              <a:avLst/>
              <a:gdLst/>
              <a:ahLst/>
              <a:cxnLst/>
              <a:rect l="l" t="t" r="r" b="b"/>
              <a:pathLst>
                <a:path w="8" h="8" extrusionOk="0">
                  <a:moveTo>
                    <a:pt x="4" y="0"/>
                  </a:moveTo>
                  <a:cubicBezTo>
                    <a:pt x="5" y="0"/>
                    <a:pt x="6" y="0"/>
                    <a:pt x="7" y="1"/>
                  </a:cubicBezTo>
                  <a:cubicBezTo>
                    <a:pt x="8" y="2"/>
                    <a:pt x="8" y="3"/>
                    <a:pt x="8" y="4"/>
                  </a:cubicBezTo>
                  <a:cubicBezTo>
                    <a:pt x="8" y="5"/>
                    <a:pt x="8" y="6"/>
                    <a:pt x="7" y="7"/>
                  </a:cubicBezTo>
                  <a:cubicBezTo>
                    <a:pt x="6" y="7"/>
                    <a:pt x="5" y="8"/>
                    <a:pt x="4" y="8"/>
                  </a:cubicBezTo>
                  <a:cubicBezTo>
                    <a:pt x="3" y="8"/>
                    <a:pt x="2" y="7"/>
                    <a:pt x="1" y="7"/>
                  </a:cubicBezTo>
                  <a:cubicBezTo>
                    <a:pt x="1" y="6"/>
                    <a:pt x="0" y="5"/>
                    <a:pt x="0" y="4"/>
                  </a:cubicBezTo>
                  <a:cubicBezTo>
                    <a:pt x="0" y="3"/>
                    <a:pt x="1" y="2"/>
                    <a:pt x="1" y="1"/>
                  </a:cubicBezTo>
                  <a:cubicBezTo>
                    <a:pt x="2" y="0"/>
                    <a:pt x="3" y="0"/>
                    <a:pt x="4" y="0"/>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grpSp>
    </p:spTree>
    <p:extLst>
      <p:ext uri="{BB962C8B-B14F-4D97-AF65-F5344CB8AC3E}">
        <p14:creationId xmlns:p14="http://schemas.microsoft.com/office/powerpoint/2010/main" val="39170755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userDrawn="1">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guide id="39" orient="horz" pos="637">
          <p15:clr>
            <a:srgbClr val="FBAE40"/>
          </p15:clr>
        </p15:guide>
      </p15:sldGuideLst>
    </p:ext>
  </p:extLst>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BB373A6-5142-48FC-A3E2-EB9BCDFB951F}"/>
              </a:ext>
            </a:extLst>
          </p:cNvPr>
          <p:cNvSpPr/>
          <p:nvPr userDrawn="1"/>
        </p:nvSpPr>
        <p:spPr bwMode="auto">
          <a:xfrm>
            <a:off x="1" y="6566932"/>
            <a:ext cx="12192000" cy="2910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B1D9D11E-319D-4742-A587-3195C7578F6F}"/>
              </a:ext>
            </a:extLst>
          </p:cNvPr>
          <p:cNvSpPr txBox="1"/>
          <p:nvPr userDrawn="1"/>
        </p:nvSpPr>
        <p:spPr>
          <a:xfrm>
            <a:off x="595885" y="6648880"/>
            <a:ext cx="4571779" cy="110800"/>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fld id="{A60CAA2C-59EC-4BAF-ADE0-46F2C7CDD55C}" type="slidenum">
              <a:rPr kumimoji="0" lang="en-US" sz="800" b="0" i="0" u="none" strike="noStrike" kern="1200" cap="none" spc="0" normalizeH="0" baseline="0" noProof="0" smtClean="0">
                <a:ln>
                  <a:noFill/>
                </a:ln>
                <a:solidFill>
                  <a:schemeClr val="tx2"/>
                </a:solidFill>
                <a:effectLst/>
                <a:uLnTx/>
                <a:uFillTx/>
                <a:latin typeface="+mn-lt"/>
                <a:ea typeface="+mn-ea"/>
                <a:cs typeface="+mn-cs"/>
              </a:rPr>
              <a:pPr marL="0" marR="0" lvl="0" indent="0" algn="l" defTabSz="914367" rtl="0" eaLnBrk="1" fontAlgn="auto" latinLnBrk="0" hangingPunct="1">
                <a:lnSpc>
                  <a:spcPct val="90000"/>
                </a:lnSpc>
                <a:spcBef>
                  <a:spcPts val="0"/>
                </a:spcBef>
                <a:spcAft>
                  <a:spcPts val="588"/>
                </a:spcAft>
                <a:buClrTx/>
                <a:buSzTx/>
                <a:buFontTx/>
                <a:buNone/>
                <a:tabLst/>
                <a:defRPr/>
              </a:pPr>
              <a:t>‹#›</a:t>
            </a:fld>
            <a:endParaRPr kumimoji="0" lang="en-US" sz="800" b="0" i="0" u="none" strike="noStrike" kern="1200" cap="none" spc="0" normalizeH="0" baseline="0" noProof="0">
              <a:ln>
                <a:noFill/>
              </a:ln>
              <a:solidFill>
                <a:schemeClr val="tx2"/>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1529578A-2782-4D6E-BC9A-4CDEB69854C0}"/>
              </a:ext>
            </a:extLst>
          </p:cNvPr>
          <p:cNvSpPr txBox="1"/>
          <p:nvPr userDrawn="1"/>
        </p:nvSpPr>
        <p:spPr>
          <a:xfrm>
            <a:off x="7036442" y="6648880"/>
            <a:ext cx="4571779" cy="110800"/>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http://</a:t>
            </a:r>
            <a:r>
              <a:rPr kumimoji="0" lang="en-US" sz="800" b="0" i="0" u="none" strike="noStrike" kern="1200" cap="none" spc="0" normalizeH="0" baseline="0" noProof="0" err="1">
                <a:ln>
                  <a:noFill/>
                </a:ln>
                <a:solidFill>
                  <a:schemeClr val="tx1"/>
                </a:solidFill>
                <a:effectLst/>
                <a:uLnTx/>
                <a:uFillTx/>
                <a:latin typeface="+mn-lt"/>
                <a:ea typeface="+mn-ea"/>
                <a:cs typeface="+mn-cs"/>
              </a:rPr>
              <a:t>marketresearch</a:t>
            </a:r>
            <a:r>
              <a:rPr kumimoji="0" lang="en-US" sz="800" b="0" i="0" u="none" strike="noStrike" kern="1200" cap="none" spc="0" normalizeH="0" baseline="0" noProof="0">
                <a:ln>
                  <a:noFill/>
                </a:ln>
                <a:solidFill>
                  <a:schemeClr val="tx2"/>
                </a:solidFill>
                <a:effectLst/>
                <a:uLnTx/>
                <a:uFillTx/>
                <a:latin typeface="+mn-lt"/>
                <a:ea typeface="+mn-ea"/>
                <a:cs typeface="+mn-cs"/>
              </a:rPr>
              <a:t>        Microsoft confidential</a:t>
            </a:r>
            <a:endParaRPr kumimoji="0" lang="en-US" sz="800" b="0" i="0" u="none" strike="noStrike" kern="1200" cap="none" spc="0" normalizeH="0" baseline="0" noProof="0">
              <a:ln>
                <a:noFill/>
              </a:ln>
              <a:solidFill>
                <a:schemeClr val="tx2"/>
              </a:solidFill>
              <a:effectLst/>
              <a:uLnTx/>
              <a:uFillTx/>
              <a:latin typeface="Segoe UI"/>
              <a:ea typeface="+mn-ea"/>
              <a:cs typeface="+mn-cs"/>
            </a:endParaRPr>
          </a:p>
        </p:txBody>
      </p:sp>
      <p:grpSp>
        <p:nvGrpSpPr>
          <p:cNvPr id="12" name="Google Shape;11;p15">
            <a:extLst>
              <a:ext uri="{FF2B5EF4-FFF2-40B4-BE49-F238E27FC236}">
                <a16:creationId xmlns:a16="http://schemas.microsoft.com/office/drawing/2014/main" id="{FAF1C577-5623-4804-BACA-9AEB939B4FCB}"/>
              </a:ext>
            </a:extLst>
          </p:cNvPr>
          <p:cNvGrpSpPr/>
          <p:nvPr userDrawn="1"/>
        </p:nvGrpSpPr>
        <p:grpSpPr>
          <a:xfrm>
            <a:off x="916781" y="6625383"/>
            <a:ext cx="694944" cy="136598"/>
            <a:chOff x="3478" y="2082"/>
            <a:chExt cx="724" cy="158"/>
          </a:xfrm>
          <a:solidFill>
            <a:schemeClr val="tx1"/>
          </a:solidFill>
        </p:grpSpPr>
        <p:sp>
          <p:nvSpPr>
            <p:cNvPr id="13" name="Google Shape;12;p15">
              <a:extLst>
                <a:ext uri="{FF2B5EF4-FFF2-40B4-BE49-F238E27FC236}">
                  <a16:creationId xmlns:a16="http://schemas.microsoft.com/office/drawing/2014/main" id="{764C82A0-3462-46D5-8019-4A1273A8E83F}"/>
                </a:ext>
              </a:extLst>
            </p:cNvPr>
            <p:cNvSpPr/>
            <p:nvPr/>
          </p:nvSpPr>
          <p:spPr>
            <a:xfrm>
              <a:off x="3478"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8"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6" y="27"/>
                    <a:pt x="26" y="26"/>
                  </a:cubicBezTo>
                  <a:cubicBezTo>
                    <a:pt x="26" y="23"/>
                    <a:pt x="25" y="21"/>
                    <a:pt x="23" y="20"/>
                  </a:cubicBezTo>
                  <a:cubicBezTo>
                    <a:pt x="21"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4" name="Google Shape;13;p15">
              <a:extLst>
                <a:ext uri="{FF2B5EF4-FFF2-40B4-BE49-F238E27FC236}">
                  <a16:creationId xmlns:a16="http://schemas.microsoft.com/office/drawing/2014/main" id="{0F8E6B74-5917-408A-95A9-8BF50634F01B}"/>
                </a:ext>
              </a:extLst>
            </p:cNvPr>
            <p:cNvSpPr/>
            <p:nvPr/>
          </p:nvSpPr>
          <p:spPr>
            <a:xfrm>
              <a:off x="3556" y="2119"/>
              <a:ext cx="76" cy="121"/>
            </a:xfrm>
            <a:custGeom>
              <a:avLst/>
              <a:gdLst/>
              <a:ahLst/>
              <a:cxnLst/>
              <a:rect l="l" t="t" r="r" b="b"/>
              <a:pathLst>
                <a:path w="76" h="121" extrusionOk="0">
                  <a:moveTo>
                    <a:pt x="0" y="0"/>
                  </a:moveTo>
                  <a:lnTo>
                    <a:pt x="11" y="0"/>
                  </a:lnTo>
                  <a:lnTo>
                    <a:pt x="39" y="68"/>
                  </a:lnTo>
                  <a:lnTo>
                    <a:pt x="65" y="0"/>
                  </a:lnTo>
                  <a:lnTo>
                    <a:pt x="76" y="0"/>
                  </a:lnTo>
                  <a:lnTo>
                    <a:pt x="28" y="121"/>
                  </a:lnTo>
                  <a:lnTo>
                    <a:pt x="17" y="121"/>
                  </a:lnTo>
                  <a:lnTo>
                    <a:pt x="33" y="82"/>
                  </a:ln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5" name="Google Shape;14;p15">
              <a:extLst>
                <a:ext uri="{FF2B5EF4-FFF2-40B4-BE49-F238E27FC236}">
                  <a16:creationId xmlns:a16="http://schemas.microsoft.com/office/drawing/2014/main" id="{9731FF3B-D6DE-40A5-AE54-6499E205B84E}"/>
                </a:ext>
              </a:extLst>
            </p:cNvPr>
            <p:cNvSpPr/>
            <p:nvPr/>
          </p:nvSpPr>
          <p:spPr>
            <a:xfrm>
              <a:off x="3647" y="2117"/>
              <a:ext cx="80" cy="123"/>
            </a:xfrm>
            <a:custGeom>
              <a:avLst/>
              <a:gdLst/>
              <a:ahLst/>
              <a:cxnLst/>
              <a:rect l="l" t="t" r="r" b="b"/>
              <a:pathLst>
                <a:path w="37" h="53" extrusionOk="0">
                  <a:moveTo>
                    <a:pt x="0" y="1"/>
                  </a:moveTo>
                  <a:cubicBezTo>
                    <a:pt x="4" y="1"/>
                    <a:pt x="4" y="1"/>
                    <a:pt x="4" y="1"/>
                  </a:cubicBezTo>
                  <a:cubicBezTo>
                    <a:pt x="4" y="8"/>
                    <a:pt x="4" y="8"/>
                    <a:pt x="4" y="8"/>
                  </a:cubicBezTo>
                  <a:cubicBezTo>
                    <a:pt x="6" y="5"/>
                    <a:pt x="8" y="3"/>
                    <a:pt x="10" y="2"/>
                  </a:cubicBezTo>
                  <a:cubicBezTo>
                    <a:pt x="13" y="0"/>
                    <a:pt x="16" y="0"/>
                    <a:pt x="18" y="0"/>
                  </a:cubicBezTo>
                  <a:cubicBezTo>
                    <a:pt x="24" y="0"/>
                    <a:pt x="28" y="2"/>
                    <a:pt x="32" y="5"/>
                  </a:cubicBezTo>
                  <a:cubicBezTo>
                    <a:pt x="35" y="9"/>
                    <a:pt x="37" y="14"/>
                    <a:pt x="37" y="20"/>
                  </a:cubicBezTo>
                  <a:cubicBezTo>
                    <a:pt x="37" y="25"/>
                    <a:pt x="35" y="30"/>
                    <a:pt x="32" y="34"/>
                  </a:cubicBezTo>
                  <a:cubicBezTo>
                    <a:pt x="28" y="38"/>
                    <a:pt x="24" y="40"/>
                    <a:pt x="19" y="40"/>
                  </a:cubicBezTo>
                  <a:cubicBezTo>
                    <a:pt x="16" y="40"/>
                    <a:pt x="13" y="40"/>
                    <a:pt x="11" y="38"/>
                  </a:cubicBezTo>
                  <a:cubicBezTo>
                    <a:pt x="8" y="37"/>
                    <a:pt x="6" y="35"/>
                    <a:pt x="4" y="33"/>
                  </a:cubicBezTo>
                  <a:cubicBezTo>
                    <a:pt x="4" y="53"/>
                    <a:pt x="4" y="53"/>
                    <a:pt x="4" y="53"/>
                  </a:cubicBezTo>
                  <a:cubicBezTo>
                    <a:pt x="0" y="53"/>
                    <a:pt x="0" y="53"/>
                    <a:pt x="0" y="53"/>
                  </a:cubicBezTo>
                  <a:lnTo>
                    <a:pt x="0" y="1"/>
                  </a:lnTo>
                  <a:close/>
                  <a:moveTo>
                    <a:pt x="18" y="4"/>
                  </a:moveTo>
                  <a:cubicBezTo>
                    <a:pt x="14" y="4"/>
                    <a:pt x="11" y="6"/>
                    <a:pt x="8" y="9"/>
                  </a:cubicBezTo>
                  <a:cubicBezTo>
                    <a:pt x="5" y="12"/>
                    <a:pt x="4" y="16"/>
                    <a:pt x="4" y="20"/>
                  </a:cubicBezTo>
                  <a:cubicBezTo>
                    <a:pt x="4" y="23"/>
                    <a:pt x="4" y="26"/>
                    <a:pt x="6" y="28"/>
                  </a:cubicBezTo>
                  <a:cubicBezTo>
                    <a:pt x="7" y="30"/>
                    <a:pt x="9" y="32"/>
                    <a:pt x="11" y="34"/>
                  </a:cubicBezTo>
                  <a:cubicBezTo>
                    <a:pt x="13" y="35"/>
                    <a:pt x="16" y="36"/>
                    <a:pt x="18" y="36"/>
                  </a:cubicBezTo>
                  <a:cubicBezTo>
                    <a:pt x="21" y="36"/>
                    <a:pt x="23" y="35"/>
                    <a:pt x="25" y="34"/>
                  </a:cubicBezTo>
                  <a:cubicBezTo>
                    <a:pt x="27" y="32"/>
                    <a:pt x="29" y="30"/>
                    <a:pt x="30" y="28"/>
                  </a:cubicBezTo>
                  <a:cubicBezTo>
                    <a:pt x="32" y="25"/>
                    <a:pt x="32" y="23"/>
                    <a:pt x="32" y="20"/>
                  </a:cubicBezTo>
                  <a:cubicBezTo>
                    <a:pt x="32" y="17"/>
                    <a:pt x="32" y="15"/>
                    <a:pt x="30" y="12"/>
                  </a:cubicBezTo>
                  <a:cubicBezTo>
                    <a:pt x="29" y="10"/>
                    <a:pt x="27" y="8"/>
                    <a:pt x="25" y="6"/>
                  </a:cubicBezTo>
                  <a:cubicBezTo>
                    <a:pt x="23" y="5"/>
                    <a:pt x="21" y="4"/>
                    <a:pt x="18"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6" name="Google Shape;15;p15">
              <a:extLst>
                <a:ext uri="{FF2B5EF4-FFF2-40B4-BE49-F238E27FC236}">
                  <a16:creationId xmlns:a16="http://schemas.microsoft.com/office/drawing/2014/main" id="{C12AAA22-6CBC-4C0D-8F16-B1793DF088E6}"/>
                </a:ext>
              </a:extLst>
            </p:cNvPr>
            <p:cNvSpPr/>
            <p:nvPr/>
          </p:nvSpPr>
          <p:spPr>
            <a:xfrm>
              <a:off x="3742" y="2117"/>
              <a:ext cx="81" cy="93"/>
            </a:xfrm>
            <a:custGeom>
              <a:avLst/>
              <a:gdLst/>
              <a:ahLst/>
              <a:cxnLst/>
              <a:rect l="l" t="t" r="r" b="b"/>
              <a:pathLst>
                <a:path w="37" h="40" extrusionOk="0">
                  <a:moveTo>
                    <a:pt x="19" y="0"/>
                  </a:moveTo>
                  <a:cubicBezTo>
                    <a:pt x="24" y="0"/>
                    <a:pt x="29" y="2"/>
                    <a:pt x="32" y="6"/>
                  </a:cubicBezTo>
                  <a:cubicBezTo>
                    <a:pt x="36" y="10"/>
                    <a:pt x="37" y="15"/>
                    <a:pt x="37" y="20"/>
                  </a:cubicBezTo>
                  <a:cubicBezTo>
                    <a:pt x="37" y="25"/>
                    <a:pt x="36" y="30"/>
                    <a:pt x="32" y="34"/>
                  </a:cubicBezTo>
                  <a:cubicBezTo>
                    <a:pt x="29" y="38"/>
                    <a:pt x="24" y="40"/>
                    <a:pt x="19" y="40"/>
                  </a:cubicBezTo>
                  <a:cubicBezTo>
                    <a:pt x="13" y="40"/>
                    <a:pt x="9" y="38"/>
                    <a:pt x="5" y="34"/>
                  </a:cubicBezTo>
                  <a:cubicBezTo>
                    <a:pt x="2" y="30"/>
                    <a:pt x="0" y="25"/>
                    <a:pt x="0" y="20"/>
                  </a:cubicBezTo>
                  <a:cubicBezTo>
                    <a:pt x="0" y="15"/>
                    <a:pt x="2" y="10"/>
                    <a:pt x="5" y="6"/>
                  </a:cubicBezTo>
                  <a:cubicBezTo>
                    <a:pt x="9" y="2"/>
                    <a:pt x="13" y="0"/>
                    <a:pt x="19" y="0"/>
                  </a:cubicBezTo>
                  <a:close/>
                  <a:moveTo>
                    <a:pt x="19" y="4"/>
                  </a:moveTo>
                  <a:cubicBezTo>
                    <a:pt x="15" y="4"/>
                    <a:pt x="12" y="6"/>
                    <a:pt x="9" y="9"/>
                  </a:cubicBezTo>
                  <a:cubicBezTo>
                    <a:pt x="6" y="12"/>
                    <a:pt x="5" y="16"/>
                    <a:pt x="5" y="20"/>
                  </a:cubicBezTo>
                  <a:cubicBezTo>
                    <a:pt x="5" y="23"/>
                    <a:pt x="5" y="26"/>
                    <a:pt x="7" y="28"/>
                  </a:cubicBezTo>
                  <a:cubicBezTo>
                    <a:pt x="8" y="30"/>
                    <a:pt x="9" y="32"/>
                    <a:pt x="12" y="34"/>
                  </a:cubicBezTo>
                  <a:cubicBezTo>
                    <a:pt x="14" y="35"/>
                    <a:pt x="16" y="36"/>
                    <a:pt x="19" y="36"/>
                  </a:cubicBezTo>
                  <a:cubicBezTo>
                    <a:pt x="21" y="36"/>
                    <a:pt x="24" y="35"/>
                    <a:pt x="26" y="34"/>
                  </a:cubicBezTo>
                  <a:cubicBezTo>
                    <a:pt x="28" y="32"/>
                    <a:pt x="30" y="30"/>
                    <a:pt x="31" y="28"/>
                  </a:cubicBezTo>
                  <a:cubicBezTo>
                    <a:pt x="32" y="26"/>
                    <a:pt x="33" y="23"/>
                    <a:pt x="33" y="20"/>
                  </a:cubicBezTo>
                  <a:cubicBezTo>
                    <a:pt x="33" y="16"/>
                    <a:pt x="31" y="12"/>
                    <a:pt x="29" y="9"/>
                  </a:cubicBezTo>
                  <a:cubicBezTo>
                    <a:pt x="26" y="6"/>
                    <a:pt x="23" y="4"/>
                    <a:pt x="19"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7" name="Google Shape;16;p15">
              <a:extLst>
                <a:ext uri="{FF2B5EF4-FFF2-40B4-BE49-F238E27FC236}">
                  <a16:creationId xmlns:a16="http://schemas.microsoft.com/office/drawing/2014/main" id="{2AA9802E-F7B9-4CC1-8315-7E85C2FFE274}"/>
                </a:ext>
              </a:extLst>
            </p:cNvPr>
            <p:cNvSpPr/>
            <p:nvPr/>
          </p:nvSpPr>
          <p:spPr>
            <a:xfrm>
              <a:off x="3838" y="2085"/>
              <a:ext cx="39" cy="123"/>
            </a:xfrm>
            <a:custGeom>
              <a:avLst/>
              <a:gdLst/>
              <a:ahLst/>
              <a:cxnLst/>
              <a:rect l="l" t="t" r="r" b="b"/>
              <a:pathLst>
                <a:path w="39" h="123" extrusionOk="0">
                  <a:moveTo>
                    <a:pt x="13" y="0"/>
                  </a:moveTo>
                  <a:lnTo>
                    <a:pt x="24" y="0"/>
                  </a:lnTo>
                  <a:lnTo>
                    <a:pt x="24" y="34"/>
                  </a:lnTo>
                  <a:lnTo>
                    <a:pt x="39" y="34"/>
                  </a:lnTo>
                  <a:lnTo>
                    <a:pt x="39" y="44"/>
                  </a:lnTo>
                  <a:lnTo>
                    <a:pt x="24" y="44"/>
                  </a:lnTo>
                  <a:lnTo>
                    <a:pt x="24" y="123"/>
                  </a:lnTo>
                  <a:lnTo>
                    <a:pt x="13" y="123"/>
                  </a:lnTo>
                  <a:lnTo>
                    <a:pt x="13" y="44"/>
                  </a:lnTo>
                  <a:lnTo>
                    <a:pt x="0" y="44"/>
                  </a:lnTo>
                  <a:lnTo>
                    <a:pt x="0" y="34"/>
                  </a:lnTo>
                  <a:lnTo>
                    <a:pt x="13" y="34"/>
                  </a:lnTo>
                  <a:lnTo>
                    <a:pt x="13"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8" name="Google Shape;17;p15">
              <a:extLst>
                <a:ext uri="{FF2B5EF4-FFF2-40B4-BE49-F238E27FC236}">
                  <a16:creationId xmlns:a16="http://schemas.microsoft.com/office/drawing/2014/main" id="{2DC16294-C85D-4321-BF3F-C7998722F8B9}"/>
                </a:ext>
              </a:extLst>
            </p:cNvPr>
            <p:cNvSpPr/>
            <p:nvPr/>
          </p:nvSpPr>
          <p:spPr>
            <a:xfrm>
              <a:off x="3892"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9"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7" y="27"/>
                    <a:pt x="26" y="26"/>
                  </a:cubicBezTo>
                  <a:cubicBezTo>
                    <a:pt x="26" y="23"/>
                    <a:pt x="25" y="21"/>
                    <a:pt x="23" y="20"/>
                  </a:cubicBezTo>
                  <a:cubicBezTo>
                    <a:pt x="22"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9" name="Google Shape;18;p15">
              <a:extLst>
                <a:ext uri="{FF2B5EF4-FFF2-40B4-BE49-F238E27FC236}">
                  <a16:creationId xmlns:a16="http://schemas.microsoft.com/office/drawing/2014/main" id="{02CB7CCE-7BAC-403F-BCCF-8FE060834B4E}"/>
                </a:ext>
              </a:extLst>
            </p:cNvPr>
            <p:cNvSpPr/>
            <p:nvPr/>
          </p:nvSpPr>
          <p:spPr>
            <a:xfrm>
              <a:off x="3979" y="2117"/>
              <a:ext cx="80" cy="93"/>
            </a:xfrm>
            <a:custGeom>
              <a:avLst/>
              <a:gdLst/>
              <a:ahLst/>
              <a:cxnLst/>
              <a:rect l="l" t="t" r="r" b="b"/>
              <a:pathLst>
                <a:path w="37" h="40" extrusionOk="0">
                  <a:moveTo>
                    <a:pt x="32" y="26"/>
                  </a:moveTo>
                  <a:cubicBezTo>
                    <a:pt x="35" y="29"/>
                    <a:pt x="35" y="29"/>
                    <a:pt x="35" y="29"/>
                  </a:cubicBezTo>
                  <a:cubicBezTo>
                    <a:pt x="34" y="31"/>
                    <a:pt x="33" y="33"/>
                    <a:pt x="31" y="35"/>
                  </a:cubicBezTo>
                  <a:cubicBezTo>
                    <a:pt x="29" y="37"/>
                    <a:pt x="27" y="38"/>
                    <a:pt x="25" y="39"/>
                  </a:cubicBezTo>
                  <a:cubicBezTo>
                    <a:pt x="23" y="40"/>
                    <a:pt x="21" y="40"/>
                    <a:pt x="18" y="40"/>
                  </a:cubicBezTo>
                  <a:cubicBezTo>
                    <a:pt x="12" y="40"/>
                    <a:pt x="8" y="38"/>
                    <a:pt x="4" y="34"/>
                  </a:cubicBezTo>
                  <a:cubicBezTo>
                    <a:pt x="1" y="30"/>
                    <a:pt x="0" y="25"/>
                    <a:pt x="0" y="20"/>
                  </a:cubicBezTo>
                  <a:cubicBezTo>
                    <a:pt x="0" y="15"/>
                    <a:pt x="1" y="11"/>
                    <a:pt x="4" y="7"/>
                  </a:cubicBezTo>
                  <a:cubicBezTo>
                    <a:pt x="7" y="2"/>
                    <a:pt x="12" y="0"/>
                    <a:pt x="18" y="0"/>
                  </a:cubicBezTo>
                  <a:cubicBezTo>
                    <a:pt x="24" y="0"/>
                    <a:pt x="29" y="2"/>
                    <a:pt x="33" y="7"/>
                  </a:cubicBezTo>
                  <a:cubicBezTo>
                    <a:pt x="35" y="11"/>
                    <a:pt x="37" y="15"/>
                    <a:pt x="37" y="20"/>
                  </a:cubicBezTo>
                  <a:cubicBezTo>
                    <a:pt x="4" y="20"/>
                    <a:pt x="4" y="20"/>
                    <a:pt x="4" y="20"/>
                  </a:cubicBezTo>
                  <a:cubicBezTo>
                    <a:pt x="4" y="25"/>
                    <a:pt x="6" y="28"/>
                    <a:pt x="8" y="31"/>
                  </a:cubicBezTo>
                  <a:cubicBezTo>
                    <a:pt x="11" y="34"/>
                    <a:pt x="14" y="36"/>
                    <a:pt x="18" y="36"/>
                  </a:cubicBezTo>
                  <a:cubicBezTo>
                    <a:pt x="20" y="36"/>
                    <a:pt x="21" y="35"/>
                    <a:pt x="23" y="35"/>
                  </a:cubicBezTo>
                  <a:cubicBezTo>
                    <a:pt x="25" y="34"/>
                    <a:pt x="26" y="33"/>
                    <a:pt x="28" y="32"/>
                  </a:cubicBezTo>
                  <a:cubicBezTo>
                    <a:pt x="29" y="31"/>
                    <a:pt x="30" y="29"/>
                    <a:pt x="32" y="26"/>
                  </a:cubicBezTo>
                  <a:close/>
                  <a:moveTo>
                    <a:pt x="32" y="16"/>
                  </a:moveTo>
                  <a:cubicBezTo>
                    <a:pt x="31" y="13"/>
                    <a:pt x="30" y="11"/>
                    <a:pt x="29" y="10"/>
                  </a:cubicBezTo>
                  <a:cubicBezTo>
                    <a:pt x="28" y="8"/>
                    <a:pt x="26" y="7"/>
                    <a:pt x="24" y="6"/>
                  </a:cubicBezTo>
                  <a:cubicBezTo>
                    <a:pt x="22" y="5"/>
                    <a:pt x="20" y="4"/>
                    <a:pt x="18" y="4"/>
                  </a:cubicBezTo>
                  <a:cubicBezTo>
                    <a:pt x="15" y="4"/>
                    <a:pt x="11" y="6"/>
                    <a:pt x="9" y="8"/>
                  </a:cubicBezTo>
                  <a:cubicBezTo>
                    <a:pt x="7" y="10"/>
                    <a:pt x="6" y="12"/>
                    <a:pt x="5" y="16"/>
                  </a:cubicBezTo>
                  <a:lnTo>
                    <a:pt x="32" y="16"/>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0" name="Google Shape;19;p15">
              <a:extLst>
                <a:ext uri="{FF2B5EF4-FFF2-40B4-BE49-F238E27FC236}">
                  <a16:creationId xmlns:a16="http://schemas.microsoft.com/office/drawing/2014/main" id="{DEDDE4ED-7AAB-41C9-8899-B30675120F4A}"/>
                </a:ext>
              </a:extLst>
            </p:cNvPr>
            <p:cNvSpPr/>
            <p:nvPr/>
          </p:nvSpPr>
          <p:spPr>
            <a:xfrm>
              <a:off x="4070" y="2117"/>
              <a:ext cx="45" cy="93"/>
            </a:xfrm>
            <a:custGeom>
              <a:avLst/>
              <a:gdLst/>
              <a:ahLst/>
              <a:cxnLst/>
              <a:rect l="l" t="t" r="r" b="b"/>
              <a:pathLst>
                <a:path w="21" h="40" extrusionOk="0">
                  <a:moveTo>
                    <a:pt x="21" y="5"/>
                  </a:moveTo>
                  <a:cubicBezTo>
                    <a:pt x="18" y="8"/>
                    <a:pt x="18" y="8"/>
                    <a:pt x="18" y="8"/>
                  </a:cubicBezTo>
                  <a:cubicBezTo>
                    <a:pt x="16" y="6"/>
                    <a:pt x="13" y="4"/>
                    <a:pt x="11" y="4"/>
                  </a:cubicBezTo>
                  <a:cubicBezTo>
                    <a:pt x="10" y="4"/>
                    <a:pt x="8" y="5"/>
                    <a:pt x="7" y="6"/>
                  </a:cubicBezTo>
                  <a:cubicBezTo>
                    <a:pt x="6" y="7"/>
                    <a:pt x="6" y="8"/>
                    <a:pt x="6" y="10"/>
                  </a:cubicBezTo>
                  <a:cubicBezTo>
                    <a:pt x="6" y="11"/>
                    <a:pt x="6" y="12"/>
                    <a:pt x="7" y="13"/>
                  </a:cubicBezTo>
                  <a:cubicBezTo>
                    <a:pt x="8" y="14"/>
                    <a:pt x="10" y="16"/>
                    <a:pt x="13" y="17"/>
                  </a:cubicBezTo>
                  <a:cubicBezTo>
                    <a:pt x="16" y="19"/>
                    <a:pt x="18" y="21"/>
                    <a:pt x="20" y="23"/>
                  </a:cubicBezTo>
                  <a:cubicBezTo>
                    <a:pt x="21" y="25"/>
                    <a:pt x="21" y="27"/>
                    <a:pt x="21" y="29"/>
                  </a:cubicBezTo>
                  <a:cubicBezTo>
                    <a:pt x="21" y="32"/>
                    <a:pt x="20" y="35"/>
                    <a:pt x="18" y="37"/>
                  </a:cubicBezTo>
                  <a:cubicBezTo>
                    <a:pt x="16" y="39"/>
                    <a:pt x="14" y="40"/>
                    <a:pt x="10" y="40"/>
                  </a:cubicBezTo>
                  <a:cubicBezTo>
                    <a:pt x="8" y="40"/>
                    <a:pt x="6" y="40"/>
                    <a:pt x="5" y="39"/>
                  </a:cubicBezTo>
                  <a:cubicBezTo>
                    <a:pt x="3" y="38"/>
                    <a:pt x="1" y="36"/>
                    <a:pt x="0" y="35"/>
                  </a:cubicBezTo>
                  <a:cubicBezTo>
                    <a:pt x="3" y="31"/>
                    <a:pt x="3" y="31"/>
                    <a:pt x="3" y="31"/>
                  </a:cubicBezTo>
                  <a:cubicBezTo>
                    <a:pt x="5" y="34"/>
                    <a:pt x="8" y="36"/>
                    <a:pt x="10" y="36"/>
                  </a:cubicBezTo>
                  <a:cubicBezTo>
                    <a:pt x="12" y="36"/>
                    <a:pt x="14" y="35"/>
                    <a:pt x="15" y="34"/>
                  </a:cubicBezTo>
                  <a:cubicBezTo>
                    <a:pt x="16" y="32"/>
                    <a:pt x="17" y="31"/>
                    <a:pt x="17" y="29"/>
                  </a:cubicBezTo>
                  <a:cubicBezTo>
                    <a:pt x="17" y="28"/>
                    <a:pt x="17" y="26"/>
                    <a:pt x="16" y="25"/>
                  </a:cubicBezTo>
                  <a:cubicBezTo>
                    <a:pt x="15" y="24"/>
                    <a:pt x="13" y="23"/>
                    <a:pt x="10" y="21"/>
                  </a:cubicBezTo>
                  <a:cubicBezTo>
                    <a:pt x="7" y="19"/>
                    <a:pt x="4" y="18"/>
                    <a:pt x="3" y="16"/>
                  </a:cubicBezTo>
                  <a:cubicBezTo>
                    <a:pt x="2" y="14"/>
                    <a:pt x="1" y="12"/>
                    <a:pt x="1" y="10"/>
                  </a:cubicBezTo>
                  <a:cubicBezTo>
                    <a:pt x="1" y="7"/>
                    <a:pt x="2" y="4"/>
                    <a:pt x="4" y="2"/>
                  </a:cubicBezTo>
                  <a:cubicBezTo>
                    <a:pt x="6" y="1"/>
                    <a:pt x="9"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1" name="Google Shape;20;p15">
              <a:extLst>
                <a:ext uri="{FF2B5EF4-FFF2-40B4-BE49-F238E27FC236}">
                  <a16:creationId xmlns:a16="http://schemas.microsoft.com/office/drawing/2014/main" id="{59D08B50-9CD5-4E34-8B02-D2D3F575C5FD}"/>
                </a:ext>
              </a:extLst>
            </p:cNvPr>
            <p:cNvSpPr/>
            <p:nvPr/>
          </p:nvSpPr>
          <p:spPr>
            <a:xfrm>
              <a:off x="4132" y="2119"/>
              <a:ext cx="9" cy="89"/>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2" name="Google Shape;21;p15">
              <a:extLst>
                <a:ext uri="{FF2B5EF4-FFF2-40B4-BE49-F238E27FC236}">
                  <a16:creationId xmlns:a16="http://schemas.microsoft.com/office/drawing/2014/main" id="{E883CA94-A02C-4F81-990F-9C36A9FB796F}"/>
                </a:ext>
              </a:extLst>
            </p:cNvPr>
            <p:cNvSpPr/>
            <p:nvPr/>
          </p:nvSpPr>
          <p:spPr>
            <a:xfrm>
              <a:off x="4156" y="2117"/>
              <a:ext cx="46" cy="93"/>
            </a:xfrm>
            <a:custGeom>
              <a:avLst/>
              <a:gdLst/>
              <a:ahLst/>
              <a:cxnLst/>
              <a:rect l="l" t="t" r="r" b="b"/>
              <a:pathLst>
                <a:path w="21" h="40" extrusionOk="0">
                  <a:moveTo>
                    <a:pt x="21" y="5"/>
                  </a:moveTo>
                  <a:cubicBezTo>
                    <a:pt x="18" y="8"/>
                    <a:pt x="18" y="8"/>
                    <a:pt x="18" y="8"/>
                  </a:cubicBezTo>
                  <a:cubicBezTo>
                    <a:pt x="16" y="6"/>
                    <a:pt x="13" y="4"/>
                    <a:pt x="11" y="4"/>
                  </a:cubicBezTo>
                  <a:cubicBezTo>
                    <a:pt x="9" y="4"/>
                    <a:pt x="8" y="5"/>
                    <a:pt x="7" y="6"/>
                  </a:cubicBezTo>
                  <a:cubicBezTo>
                    <a:pt x="6" y="7"/>
                    <a:pt x="6" y="8"/>
                    <a:pt x="6" y="10"/>
                  </a:cubicBezTo>
                  <a:cubicBezTo>
                    <a:pt x="6" y="11"/>
                    <a:pt x="6" y="12"/>
                    <a:pt x="7" y="13"/>
                  </a:cubicBezTo>
                  <a:cubicBezTo>
                    <a:pt x="8" y="14"/>
                    <a:pt x="10" y="16"/>
                    <a:pt x="12" y="17"/>
                  </a:cubicBezTo>
                  <a:cubicBezTo>
                    <a:pt x="16" y="19"/>
                    <a:pt x="18" y="21"/>
                    <a:pt x="19" y="23"/>
                  </a:cubicBezTo>
                  <a:cubicBezTo>
                    <a:pt x="21" y="25"/>
                    <a:pt x="21" y="27"/>
                    <a:pt x="21" y="29"/>
                  </a:cubicBezTo>
                  <a:cubicBezTo>
                    <a:pt x="21" y="32"/>
                    <a:pt x="20" y="35"/>
                    <a:pt x="18" y="37"/>
                  </a:cubicBezTo>
                  <a:cubicBezTo>
                    <a:pt x="16" y="39"/>
                    <a:pt x="13" y="40"/>
                    <a:pt x="10" y="40"/>
                  </a:cubicBezTo>
                  <a:cubicBezTo>
                    <a:pt x="8" y="40"/>
                    <a:pt x="6" y="40"/>
                    <a:pt x="4" y="39"/>
                  </a:cubicBezTo>
                  <a:cubicBezTo>
                    <a:pt x="3" y="38"/>
                    <a:pt x="1" y="36"/>
                    <a:pt x="0" y="35"/>
                  </a:cubicBezTo>
                  <a:cubicBezTo>
                    <a:pt x="3" y="31"/>
                    <a:pt x="3" y="31"/>
                    <a:pt x="3" y="31"/>
                  </a:cubicBezTo>
                  <a:cubicBezTo>
                    <a:pt x="5" y="34"/>
                    <a:pt x="7" y="36"/>
                    <a:pt x="10" y="36"/>
                  </a:cubicBezTo>
                  <a:cubicBezTo>
                    <a:pt x="12" y="36"/>
                    <a:pt x="14" y="35"/>
                    <a:pt x="15" y="34"/>
                  </a:cubicBezTo>
                  <a:cubicBezTo>
                    <a:pt x="16" y="32"/>
                    <a:pt x="17" y="31"/>
                    <a:pt x="17" y="29"/>
                  </a:cubicBezTo>
                  <a:cubicBezTo>
                    <a:pt x="17" y="28"/>
                    <a:pt x="16" y="26"/>
                    <a:pt x="16" y="25"/>
                  </a:cubicBezTo>
                  <a:cubicBezTo>
                    <a:pt x="15" y="24"/>
                    <a:pt x="13" y="23"/>
                    <a:pt x="10" y="21"/>
                  </a:cubicBezTo>
                  <a:cubicBezTo>
                    <a:pt x="6" y="19"/>
                    <a:pt x="4" y="18"/>
                    <a:pt x="3" y="16"/>
                  </a:cubicBezTo>
                  <a:cubicBezTo>
                    <a:pt x="2" y="14"/>
                    <a:pt x="1" y="12"/>
                    <a:pt x="1" y="10"/>
                  </a:cubicBezTo>
                  <a:cubicBezTo>
                    <a:pt x="1" y="7"/>
                    <a:pt x="2" y="4"/>
                    <a:pt x="4" y="2"/>
                  </a:cubicBezTo>
                  <a:cubicBezTo>
                    <a:pt x="6" y="1"/>
                    <a:pt x="8"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3" name="Google Shape;22;p15">
              <a:extLst>
                <a:ext uri="{FF2B5EF4-FFF2-40B4-BE49-F238E27FC236}">
                  <a16:creationId xmlns:a16="http://schemas.microsoft.com/office/drawing/2014/main" id="{FA4F11A6-AA96-4C54-92C3-5FD22CF567D9}"/>
                </a:ext>
              </a:extLst>
            </p:cNvPr>
            <p:cNvSpPr/>
            <p:nvPr/>
          </p:nvSpPr>
          <p:spPr>
            <a:xfrm>
              <a:off x="4128" y="2082"/>
              <a:ext cx="17" cy="19"/>
            </a:xfrm>
            <a:custGeom>
              <a:avLst/>
              <a:gdLst/>
              <a:ahLst/>
              <a:cxnLst/>
              <a:rect l="l" t="t" r="r" b="b"/>
              <a:pathLst>
                <a:path w="8" h="8" extrusionOk="0">
                  <a:moveTo>
                    <a:pt x="4" y="0"/>
                  </a:moveTo>
                  <a:cubicBezTo>
                    <a:pt x="5" y="0"/>
                    <a:pt x="6" y="0"/>
                    <a:pt x="7" y="1"/>
                  </a:cubicBezTo>
                  <a:cubicBezTo>
                    <a:pt x="8" y="2"/>
                    <a:pt x="8" y="3"/>
                    <a:pt x="8" y="4"/>
                  </a:cubicBezTo>
                  <a:cubicBezTo>
                    <a:pt x="8" y="5"/>
                    <a:pt x="8" y="6"/>
                    <a:pt x="7" y="7"/>
                  </a:cubicBezTo>
                  <a:cubicBezTo>
                    <a:pt x="6" y="7"/>
                    <a:pt x="5" y="8"/>
                    <a:pt x="4" y="8"/>
                  </a:cubicBezTo>
                  <a:cubicBezTo>
                    <a:pt x="3" y="8"/>
                    <a:pt x="2" y="7"/>
                    <a:pt x="1" y="7"/>
                  </a:cubicBezTo>
                  <a:cubicBezTo>
                    <a:pt x="1" y="6"/>
                    <a:pt x="0" y="5"/>
                    <a:pt x="0" y="4"/>
                  </a:cubicBezTo>
                  <a:cubicBezTo>
                    <a:pt x="0" y="3"/>
                    <a:pt x="1" y="2"/>
                    <a:pt x="1" y="1"/>
                  </a:cubicBezTo>
                  <a:cubicBezTo>
                    <a:pt x="2" y="0"/>
                    <a:pt x="3" y="0"/>
                    <a:pt x="4" y="0"/>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grpSp>
    </p:spTree>
    <p:extLst>
      <p:ext uri="{BB962C8B-B14F-4D97-AF65-F5344CB8AC3E}">
        <p14:creationId xmlns:p14="http://schemas.microsoft.com/office/powerpoint/2010/main" val="7621515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guide id="39" orient="horz" pos="637">
          <p15:clr>
            <a:srgbClr val="FBAE40"/>
          </p15:clr>
        </p15:guide>
      </p15:sldGuideLst>
    </p:ext>
  </p:extLst>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QUAL">
    <p:bg>
      <p:bgPr>
        <a:solidFill>
          <a:schemeClr val="bg1">
            <a:lumMod val="95000"/>
          </a:schemeClr>
        </a:solidFill>
        <a:effectLst/>
      </p:bgPr>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FC59F716-940D-4948-ACD2-95A836ADE5F6}"/>
              </a:ext>
            </a:extLst>
          </p:cNvPr>
          <p:cNvSpPr/>
          <p:nvPr userDrawn="1"/>
        </p:nvSpPr>
        <p:spPr bwMode="auto">
          <a:xfrm>
            <a:off x="0" y="0"/>
            <a:ext cx="12191999" cy="6858000"/>
          </a:xfrm>
          <a:prstGeom prst="rect">
            <a:avLst/>
          </a:prstGeom>
          <a:gradFill flip="none" rotWithShape="1">
            <a:gsLst>
              <a:gs pos="0">
                <a:schemeClr val="bg1">
                  <a:lumMod val="85000"/>
                </a:schemeClr>
              </a:gs>
              <a:gs pos="52000">
                <a:schemeClr val="bg1">
                  <a:lumMod val="95000"/>
                </a:schemeClr>
              </a:gs>
            </a:gsLst>
            <a:path path="circle">
              <a:fillToRect r="100000" b="100000"/>
            </a:path>
            <a:tileRect l="-100000" t="-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9" name="Rectangle 8">
            <a:extLst>
              <a:ext uri="{FF2B5EF4-FFF2-40B4-BE49-F238E27FC236}">
                <a16:creationId xmlns:a16="http://schemas.microsoft.com/office/drawing/2014/main" id="{4BB373A6-5142-48FC-A3E2-EB9BCDFB951F}"/>
              </a:ext>
            </a:extLst>
          </p:cNvPr>
          <p:cNvSpPr/>
          <p:nvPr userDrawn="1"/>
        </p:nvSpPr>
        <p:spPr bwMode="auto">
          <a:xfrm>
            <a:off x="1" y="6566932"/>
            <a:ext cx="12192000" cy="291068"/>
          </a:xfrm>
          <a:prstGeom prst="rect">
            <a:avLst/>
          </a:prstGeom>
          <a:solidFill>
            <a:srgbClr val="F2F2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 name="TextBox 9">
            <a:extLst>
              <a:ext uri="{FF2B5EF4-FFF2-40B4-BE49-F238E27FC236}">
                <a16:creationId xmlns:a16="http://schemas.microsoft.com/office/drawing/2014/main" id="{B1D9D11E-319D-4742-A587-3195C7578F6F}"/>
              </a:ext>
            </a:extLst>
          </p:cNvPr>
          <p:cNvSpPr txBox="1"/>
          <p:nvPr userDrawn="1"/>
        </p:nvSpPr>
        <p:spPr>
          <a:xfrm>
            <a:off x="595885" y="6648880"/>
            <a:ext cx="4571779" cy="110800"/>
          </a:xfrm>
          <a:prstGeom prst="rect">
            <a:avLst/>
          </a:prstGeom>
          <a:noFill/>
        </p:spPr>
        <p:txBody>
          <a:bodyPr wrap="squar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fld id="{A60CAA2C-59EC-4BAF-ADE0-46F2C7CDD55C}" type="slidenum">
              <a:rPr kumimoji="0" lang="en-US" sz="800" b="0" i="0" u="none" strike="noStrike" kern="1200" cap="none" spc="0" normalizeH="0" baseline="0" noProof="0" smtClean="0">
                <a:ln>
                  <a:noFill/>
                </a:ln>
                <a:solidFill>
                  <a:schemeClr val="tx2"/>
                </a:solidFill>
                <a:effectLst/>
                <a:uLnTx/>
                <a:uFillTx/>
                <a:latin typeface="+mn-lt"/>
                <a:ea typeface="+mn-ea"/>
                <a:cs typeface="+mn-cs"/>
              </a:rPr>
              <a:pPr marL="0" marR="0" lvl="0" indent="0" algn="l" defTabSz="914367" rtl="0" eaLnBrk="1" fontAlgn="auto" latinLnBrk="0" hangingPunct="1">
                <a:lnSpc>
                  <a:spcPct val="90000"/>
                </a:lnSpc>
                <a:spcBef>
                  <a:spcPts val="0"/>
                </a:spcBef>
                <a:spcAft>
                  <a:spcPts val="588"/>
                </a:spcAft>
                <a:buClrTx/>
                <a:buSzTx/>
                <a:buFontTx/>
                <a:buNone/>
                <a:tabLst/>
                <a:defRPr/>
              </a:pPr>
              <a:t>‹#›</a:t>
            </a:fld>
            <a:endParaRPr kumimoji="0" lang="en-US" sz="800" b="0" i="0" u="none" strike="noStrike" kern="1200" cap="none" spc="0" normalizeH="0" baseline="0" noProof="0">
              <a:ln>
                <a:noFill/>
              </a:ln>
              <a:solidFill>
                <a:schemeClr val="tx2"/>
              </a:solidFill>
              <a:effectLst/>
              <a:uLnTx/>
              <a:uFillTx/>
              <a:latin typeface="Segoe UI"/>
              <a:ea typeface="+mn-ea"/>
              <a:cs typeface="+mn-cs"/>
            </a:endParaRPr>
          </a:p>
        </p:txBody>
      </p:sp>
      <p:sp>
        <p:nvSpPr>
          <p:cNvPr id="11" name="TextBox 10">
            <a:extLst>
              <a:ext uri="{FF2B5EF4-FFF2-40B4-BE49-F238E27FC236}">
                <a16:creationId xmlns:a16="http://schemas.microsoft.com/office/drawing/2014/main" id="{1529578A-2782-4D6E-BC9A-4CDEB69854C0}"/>
              </a:ext>
            </a:extLst>
          </p:cNvPr>
          <p:cNvSpPr txBox="1"/>
          <p:nvPr userDrawn="1"/>
        </p:nvSpPr>
        <p:spPr>
          <a:xfrm>
            <a:off x="7036442" y="6648880"/>
            <a:ext cx="4571779" cy="110800"/>
          </a:xfrm>
          <a:prstGeom prst="rect">
            <a:avLst/>
          </a:prstGeom>
          <a:noFill/>
        </p:spPr>
        <p:txBody>
          <a:bodyPr wrap="square" lIns="0" tIns="0" rIns="0" bIns="0" rtlCol="0">
            <a:spAutoFit/>
          </a:bodyPr>
          <a:lstStyle/>
          <a:p>
            <a:pPr marL="0" marR="0" lvl="0" indent="0" algn="r" defTabSz="914367" rtl="0" eaLnBrk="1" fontAlgn="auto" latinLnBrk="0" hangingPunct="1">
              <a:lnSpc>
                <a:spcPct val="90000"/>
              </a:lnSpc>
              <a:spcBef>
                <a:spcPts val="0"/>
              </a:spcBef>
              <a:spcAft>
                <a:spcPts val="588"/>
              </a:spcAft>
              <a:buClrTx/>
              <a:buSzTx/>
              <a:buFontTx/>
              <a:buNone/>
              <a:tabLst/>
              <a:defRPr/>
            </a:pPr>
            <a:r>
              <a:rPr kumimoji="0" lang="en-US" sz="800" b="0" i="0" u="none" strike="noStrike" kern="1200" cap="none" spc="0" normalizeH="0" baseline="0" noProof="0">
                <a:ln>
                  <a:noFill/>
                </a:ln>
                <a:solidFill>
                  <a:schemeClr val="tx1"/>
                </a:solidFill>
                <a:effectLst/>
                <a:uLnTx/>
                <a:uFillTx/>
                <a:latin typeface="+mn-lt"/>
                <a:ea typeface="+mn-ea"/>
                <a:cs typeface="+mn-cs"/>
              </a:rPr>
              <a:t>http://</a:t>
            </a:r>
            <a:r>
              <a:rPr kumimoji="0" lang="en-US" sz="800" b="0" i="0" u="none" strike="noStrike" kern="1200" cap="none" spc="0" normalizeH="0" baseline="0" noProof="0" err="1">
                <a:ln>
                  <a:noFill/>
                </a:ln>
                <a:solidFill>
                  <a:schemeClr val="tx1"/>
                </a:solidFill>
                <a:effectLst/>
                <a:uLnTx/>
                <a:uFillTx/>
                <a:latin typeface="+mn-lt"/>
                <a:ea typeface="+mn-ea"/>
                <a:cs typeface="+mn-cs"/>
              </a:rPr>
              <a:t>marketresearch</a:t>
            </a:r>
            <a:r>
              <a:rPr kumimoji="0" lang="en-US" sz="800" b="0" i="0" u="none" strike="noStrike" kern="1200" cap="none" spc="0" normalizeH="0" baseline="0" noProof="0">
                <a:ln>
                  <a:noFill/>
                </a:ln>
                <a:solidFill>
                  <a:schemeClr val="tx2"/>
                </a:solidFill>
                <a:effectLst/>
                <a:uLnTx/>
                <a:uFillTx/>
                <a:latin typeface="+mn-lt"/>
                <a:ea typeface="+mn-ea"/>
                <a:cs typeface="+mn-cs"/>
              </a:rPr>
              <a:t>        Microsoft confidential</a:t>
            </a:r>
            <a:endParaRPr kumimoji="0" lang="en-US" sz="800" b="0" i="0" u="none" strike="noStrike" kern="1200" cap="none" spc="0" normalizeH="0" baseline="0" noProof="0">
              <a:ln>
                <a:noFill/>
              </a:ln>
              <a:solidFill>
                <a:schemeClr val="tx2"/>
              </a:solidFill>
              <a:effectLst/>
              <a:uLnTx/>
              <a:uFillTx/>
              <a:latin typeface="Segoe UI"/>
              <a:ea typeface="+mn-ea"/>
              <a:cs typeface="+mn-cs"/>
            </a:endParaRPr>
          </a:p>
        </p:txBody>
      </p:sp>
      <p:grpSp>
        <p:nvGrpSpPr>
          <p:cNvPr id="12" name="Google Shape;11;p15">
            <a:extLst>
              <a:ext uri="{FF2B5EF4-FFF2-40B4-BE49-F238E27FC236}">
                <a16:creationId xmlns:a16="http://schemas.microsoft.com/office/drawing/2014/main" id="{FAF1C577-5623-4804-BACA-9AEB939B4FCB}"/>
              </a:ext>
            </a:extLst>
          </p:cNvPr>
          <p:cNvGrpSpPr/>
          <p:nvPr userDrawn="1"/>
        </p:nvGrpSpPr>
        <p:grpSpPr>
          <a:xfrm>
            <a:off x="916781" y="6625383"/>
            <a:ext cx="694944" cy="136598"/>
            <a:chOff x="3478" y="2082"/>
            <a:chExt cx="724" cy="158"/>
          </a:xfrm>
          <a:solidFill>
            <a:schemeClr val="tx1"/>
          </a:solidFill>
        </p:grpSpPr>
        <p:sp>
          <p:nvSpPr>
            <p:cNvPr id="13" name="Google Shape;12;p15">
              <a:extLst>
                <a:ext uri="{FF2B5EF4-FFF2-40B4-BE49-F238E27FC236}">
                  <a16:creationId xmlns:a16="http://schemas.microsoft.com/office/drawing/2014/main" id="{764C82A0-3462-46D5-8019-4A1273A8E83F}"/>
                </a:ext>
              </a:extLst>
            </p:cNvPr>
            <p:cNvSpPr/>
            <p:nvPr/>
          </p:nvSpPr>
          <p:spPr>
            <a:xfrm>
              <a:off x="3478"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8"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6" y="27"/>
                    <a:pt x="26" y="26"/>
                  </a:cubicBezTo>
                  <a:cubicBezTo>
                    <a:pt x="26" y="23"/>
                    <a:pt x="25" y="21"/>
                    <a:pt x="23" y="20"/>
                  </a:cubicBezTo>
                  <a:cubicBezTo>
                    <a:pt x="21"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4" name="Google Shape;13;p15">
              <a:extLst>
                <a:ext uri="{FF2B5EF4-FFF2-40B4-BE49-F238E27FC236}">
                  <a16:creationId xmlns:a16="http://schemas.microsoft.com/office/drawing/2014/main" id="{0F8E6B74-5917-408A-95A9-8BF50634F01B}"/>
                </a:ext>
              </a:extLst>
            </p:cNvPr>
            <p:cNvSpPr/>
            <p:nvPr/>
          </p:nvSpPr>
          <p:spPr>
            <a:xfrm>
              <a:off x="3556" y="2119"/>
              <a:ext cx="76" cy="121"/>
            </a:xfrm>
            <a:custGeom>
              <a:avLst/>
              <a:gdLst/>
              <a:ahLst/>
              <a:cxnLst/>
              <a:rect l="l" t="t" r="r" b="b"/>
              <a:pathLst>
                <a:path w="76" h="121" extrusionOk="0">
                  <a:moveTo>
                    <a:pt x="0" y="0"/>
                  </a:moveTo>
                  <a:lnTo>
                    <a:pt x="11" y="0"/>
                  </a:lnTo>
                  <a:lnTo>
                    <a:pt x="39" y="68"/>
                  </a:lnTo>
                  <a:lnTo>
                    <a:pt x="65" y="0"/>
                  </a:lnTo>
                  <a:lnTo>
                    <a:pt x="76" y="0"/>
                  </a:lnTo>
                  <a:lnTo>
                    <a:pt x="28" y="121"/>
                  </a:lnTo>
                  <a:lnTo>
                    <a:pt x="17" y="121"/>
                  </a:lnTo>
                  <a:lnTo>
                    <a:pt x="33" y="82"/>
                  </a:ln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5" name="Google Shape;14;p15">
              <a:extLst>
                <a:ext uri="{FF2B5EF4-FFF2-40B4-BE49-F238E27FC236}">
                  <a16:creationId xmlns:a16="http://schemas.microsoft.com/office/drawing/2014/main" id="{9731FF3B-D6DE-40A5-AE54-6499E205B84E}"/>
                </a:ext>
              </a:extLst>
            </p:cNvPr>
            <p:cNvSpPr/>
            <p:nvPr/>
          </p:nvSpPr>
          <p:spPr>
            <a:xfrm>
              <a:off x="3647" y="2117"/>
              <a:ext cx="80" cy="123"/>
            </a:xfrm>
            <a:custGeom>
              <a:avLst/>
              <a:gdLst/>
              <a:ahLst/>
              <a:cxnLst/>
              <a:rect l="l" t="t" r="r" b="b"/>
              <a:pathLst>
                <a:path w="37" h="53" extrusionOk="0">
                  <a:moveTo>
                    <a:pt x="0" y="1"/>
                  </a:moveTo>
                  <a:cubicBezTo>
                    <a:pt x="4" y="1"/>
                    <a:pt x="4" y="1"/>
                    <a:pt x="4" y="1"/>
                  </a:cubicBezTo>
                  <a:cubicBezTo>
                    <a:pt x="4" y="8"/>
                    <a:pt x="4" y="8"/>
                    <a:pt x="4" y="8"/>
                  </a:cubicBezTo>
                  <a:cubicBezTo>
                    <a:pt x="6" y="5"/>
                    <a:pt x="8" y="3"/>
                    <a:pt x="10" y="2"/>
                  </a:cubicBezTo>
                  <a:cubicBezTo>
                    <a:pt x="13" y="0"/>
                    <a:pt x="16" y="0"/>
                    <a:pt x="18" y="0"/>
                  </a:cubicBezTo>
                  <a:cubicBezTo>
                    <a:pt x="24" y="0"/>
                    <a:pt x="28" y="2"/>
                    <a:pt x="32" y="5"/>
                  </a:cubicBezTo>
                  <a:cubicBezTo>
                    <a:pt x="35" y="9"/>
                    <a:pt x="37" y="14"/>
                    <a:pt x="37" y="20"/>
                  </a:cubicBezTo>
                  <a:cubicBezTo>
                    <a:pt x="37" y="25"/>
                    <a:pt x="35" y="30"/>
                    <a:pt x="32" y="34"/>
                  </a:cubicBezTo>
                  <a:cubicBezTo>
                    <a:pt x="28" y="38"/>
                    <a:pt x="24" y="40"/>
                    <a:pt x="19" y="40"/>
                  </a:cubicBezTo>
                  <a:cubicBezTo>
                    <a:pt x="16" y="40"/>
                    <a:pt x="13" y="40"/>
                    <a:pt x="11" y="38"/>
                  </a:cubicBezTo>
                  <a:cubicBezTo>
                    <a:pt x="8" y="37"/>
                    <a:pt x="6" y="35"/>
                    <a:pt x="4" y="33"/>
                  </a:cubicBezTo>
                  <a:cubicBezTo>
                    <a:pt x="4" y="53"/>
                    <a:pt x="4" y="53"/>
                    <a:pt x="4" y="53"/>
                  </a:cubicBezTo>
                  <a:cubicBezTo>
                    <a:pt x="0" y="53"/>
                    <a:pt x="0" y="53"/>
                    <a:pt x="0" y="53"/>
                  </a:cubicBezTo>
                  <a:lnTo>
                    <a:pt x="0" y="1"/>
                  </a:lnTo>
                  <a:close/>
                  <a:moveTo>
                    <a:pt x="18" y="4"/>
                  </a:moveTo>
                  <a:cubicBezTo>
                    <a:pt x="14" y="4"/>
                    <a:pt x="11" y="6"/>
                    <a:pt x="8" y="9"/>
                  </a:cubicBezTo>
                  <a:cubicBezTo>
                    <a:pt x="5" y="12"/>
                    <a:pt x="4" y="16"/>
                    <a:pt x="4" y="20"/>
                  </a:cubicBezTo>
                  <a:cubicBezTo>
                    <a:pt x="4" y="23"/>
                    <a:pt x="4" y="26"/>
                    <a:pt x="6" y="28"/>
                  </a:cubicBezTo>
                  <a:cubicBezTo>
                    <a:pt x="7" y="30"/>
                    <a:pt x="9" y="32"/>
                    <a:pt x="11" y="34"/>
                  </a:cubicBezTo>
                  <a:cubicBezTo>
                    <a:pt x="13" y="35"/>
                    <a:pt x="16" y="36"/>
                    <a:pt x="18" y="36"/>
                  </a:cubicBezTo>
                  <a:cubicBezTo>
                    <a:pt x="21" y="36"/>
                    <a:pt x="23" y="35"/>
                    <a:pt x="25" y="34"/>
                  </a:cubicBezTo>
                  <a:cubicBezTo>
                    <a:pt x="27" y="32"/>
                    <a:pt x="29" y="30"/>
                    <a:pt x="30" y="28"/>
                  </a:cubicBezTo>
                  <a:cubicBezTo>
                    <a:pt x="32" y="25"/>
                    <a:pt x="32" y="23"/>
                    <a:pt x="32" y="20"/>
                  </a:cubicBezTo>
                  <a:cubicBezTo>
                    <a:pt x="32" y="17"/>
                    <a:pt x="32" y="15"/>
                    <a:pt x="30" y="12"/>
                  </a:cubicBezTo>
                  <a:cubicBezTo>
                    <a:pt x="29" y="10"/>
                    <a:pt x="27" y="8"/>
                    <a:pt x="25" y="6"/>
                  </a:cubicBezTo>
                  <a:cubicBezTo>
                    <a:pt x="23" y="5"/>
                    <a:pt x="21" y="4"/>
                    <a:pt x="18"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6" name="Google Shape;15;p15">
              <a:extLst>
                <a:ext uri="{FF2B5EF4-FFF2-40B4-BE49-F238E27FC236}">
                  <a16:creationId xmlns:a16="http://schemas.microsoft.com/office/drawing/2014/main" id="{C12AAA22-6CBC-4C0D-8F16-B1793DF088E6}"/>
                </a:ext>
              </a:extLst>
            </p:cNvPr>
            <p:cNvSpPr/>
            <p:nvPr/>
          </p:nvSpPr>
          <p:spPr>
            <a:xfrm>
              <a:off x="3742" y="2117"/>
              <a:ext cx="81" cy="93"/>
            </a:xfrm>
            <a:custGeom>
              <a:avLst/>
              <a:gdLst/>
              <a:ahLst/>
              <a:cxnLst/>
              <a:rect l="l" t="t" r="r" b="b"/>
              <a:pathLst>
                <a:path w="37" h="40" extrusionOk="0">
                  <a:moveTo>
                    <a:pt x="19" y="0"/>
                  </a:moveTo>
                  <a:cubicBezTo>
                    <a:pt x="24" y="0"/>
                    <a:pt x="29" y="2"/>
                    <a:pt x="32" y="6"/>
                  </a:cubicBezTo>
                  <a:cubicBezTo>
                    <a:pt x="36" y="10"/>
                    <a:pt x="37" y="15"/>
                    <a:pt x="37" y="20"/>
                  </a:cubicBezTo>
                  <a:cubicBezTo>
                    <a:pt x="37" y="25"/>
                    <a:pt x="36" y="30"/>
                    <a:pt x="32" y="34"/>
                  </a:cubicBezTo>
                  <a:cubicBezTo>
                    <a:pt x="29" y="38"/>
                    <a:pt x="24" y="40"/>
                    <a:pt x="19" y="40"/>
                  </a:cubicBezTo>
                  <a:cubicBezTo>
                    <a:pt x="13" y="40"/>
                    <a:pt x="9" y="38"/>
                    <a:pt x="5" y="34"/>
                  </a:cubicBezTo>
                  <a:cubicBezTo>
                    <a:pt x="2" y="30"/>
                    <a:pt x="0" y="25"/>
                    <a:pt x="0" y="20"/>
                  </a:cubicBezTo>
                  <a:cubicBezTo>
                    <a:pt x="0" y="15"/>
                    <a:pt x="2" y="10"/>
                    <a:pt x="5" y="6"/>
                  </a:cubicBezTo>
                  <a:cubicBezTo>
                    <a:pt x="9" y="2"/>
                    <a:pt x="13" y="0"/>
                    <a:pt x="19" y="0"/>
                  </a:cubicBezTo>
                  <a:close/>
                  <a:moveTo>
                    <a:pt x="19" y="4"/>
                  </a:moveTo>
                  <a:cubicBezTo>
                    <a:pt x="15" y="4"/>
                    <a:pt x="12" y="6"/>
                    <a:pt x="9" y="9"/>
                  </a:cubicBezTo>
                  <a:cubicBezTo>
                    <a:pt x="6" y="12"/>
                    <a:pt x="5" y="16"/>
                    <a:pt x="5" y="20"/>
                  </a:cubicBezTo>
                  <a:cubicBezTo>
                    <a:pt x="5" y="23"/>
                    <a:pt x="5" y="26"/>
                    <a:pt x="7" y="28"/>
                  </a:cubicBezTo>
                  <a:cubicBezTo>
                    <a:pt x="8" y="30"/>
                    <a:pt x="9" y="32"/>
                    <a:pt x="12" y="34"/>
                  </a:cubicBezTo>
                  <a:cubicBezTo>
                    <a:pt x="14" y="35"/>
                    <a:pt x="16" y="36"/>
                    <a:pt x="19" y="36"/>
                  </a:cubicBezTo>
                  <a:cubicBezTo>
                    <a:pt x="21" y="36"/>
                    <a:pt x="24" y="35"/>
                    <a:pt x="26" y="34"/>
                  </a:cubicBezTo>
                  <a:cubicBezTo>
                    <a:pt x="28" y="32"/>
                    <a:pt x="30" y="30"/>
                    <a:pt x="31" y="28"/>
                  </a:cubicBezTo>
                  <a:cubicBezTo>
                    <a:pt x="32" y="26"/>
                    <a:pt x="33" y="23"/>
                    <a:pt x="33" y="20"/>
                  </a:cubicBezTo>
                  <a:cubicBezTo>
                    <a:pt x="33" y="16"/>
                    <a:pt x="31" y="12"/>
                    <a:pt x="29" y="9"/>
                  </a:cubicBezTo>
                  <a:cubicBezTo>
                    <a:pt x="26" y="6"/>
                    <a:pt x="23" y="4"/>
                    <a:pt x="19" y="4"/>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7" name="Google Shape;16;p15">
              <a:extLst>
                <a:ext uri="{FF2B5EF4-FFF2-40B4-BE49-F238E27FC236}">
                  <a16:creationId xmlns:a16="http://schemas.microsoft.com/office/drawing/2014/main" id="{2AA9802E-F7B9-4CC1-8315-7E85C2FFE274}"/>
                </a:ext>
              </a:extLst>
            </p:cNvPr>
            <p:cNvSpPr/>
            <p:nvPr/>
          </p:nvSpPr>
          <p:spPr>
            <a:xfrm>
              <a:off x="3838" y="2085"/>
              <a:ext cx="39" cy="123"/>
            </a:xfrm>
            <a:custGeom>
              <a:avLst/>
              <a:gdLst/>
              <a:ahLst/>
              <a:cxnLst/>
              <a:rect l="l" t="t" r="r" b="b"/>
              <a:pathLst>
                <a:path w="39" h="123" extrusionOk="0">
                  <a:moveTo>
                    <a:pt x="13" y="0"/>
                  </a:moveTo>
                  <a:lnTo>
                    <a:pt x="24" y="0"/>
                  </a:lnTo>
                  <a:lnTo>
                    <a:pt x="24" y="34"/>
                  </a:lnTo>
                  <a:lnTo>
                    <a:pt x="39" y="34"/>
                  </a:lnTo>
                  <a:lnTo>
                    <a:pt x="39" y="44"/>
                  </a:lnTo>
                  <a:lnTo>
                    <a:pt x="24" y="44"/>
                  </a:lnTo>
                  <a:lnTo>
                    <a:pt x="24" y="123"/>
                  </a:lnTo>
                  <a:lnTo>
                    <a:pt x="13" y="123"/>
                  </a:lnTo>
                  <a:lnTo>
                    <a:pt x="13" y="44"/>
                  </a:lnTo>
                  <a:lnTo>
                    <a:pt x="0" y="44"/>
                  </a:lnTo>
                  <a:lnTo>
                    <a:pt x="0" y="34"/>
                  </a:lnTo>
                  <a:lnTo>
                    <a:pt x="13" y="34"/>
                  </a:lnTo>
                  <a:lnTo>
                    <a:pt x="13"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8" name="Google Shape;17;p15">
              <a:extLst>
                <a:ext uri="{FF2B5EF4-FFF2-40B4-BE49-F238E27FC236}">
                  <a16:creationId xmlns:a16="http://schemas.microsoft.com/office/drawing/2014/main" id="{2DC16294-C85D-4321-BF3F-C7998722F8B9}"/>
                </a:ext>
              </a:extLst>
            </p:cNvPr>
            <p:cNvSpPr/>
            <p:nvPr/>
          </p:nvSpPr>
          <p:spPr>
            <a:xfrm>
              <a:off x="3892" y="2085"/>
              <a:ext cx="67" cy="123"/>
            </a:xfrm>
            <a:custGeom>
              <a:avLst/>
              <a:gdLst/>
              <a:ahLst/>
              <a:cxnLst/>
              <a:rect l="l" t="t" r="r" b="b"/>
              <a:pathLst>
                <a:path w="31" h="53" extrusionOk="0">
                  <a:moveTo>
                    <a:pt x="0" y="0"/>
                  </a:moveTo>
                  <a:cubicBezTo>
                    <a:pt x="5" y="0"/>
                    <a:pt x="5" y="0"/>
                    <a:pt x="5" y="0"/>
                  </a:cubicBezTo>
                  <a:cubicBezTo>
                    <a:pt x="5" y="21"/>
                    <a:pt x="5" y="21"/>
                    <a:pt x="5" y="21"/>
                  </a:cubicBezTo>
                  <a:cubicBezTo>
                    <a:pt x="6" y="19"/>
                    <a:pt x="9" y="17"/>
                    <a:pt x="11" y="16"/>
                  </a:cubicBezTo>
                  <a:cubicBezTo>
                    <a:pt x="13" y="14"/>
                    <a:pt x="15" y="14"/>
                    <a:pt x="18" y="14"/>
                  </a:cubicBezTo>
                  <a:cubicBezTo>
                    <a:pt x="21" y="14"/>
                    <a:pt x="23" y="14"/>
                    <a:pt x="25" y="16"/>
                  </a:cubicBezTo>
                  <a:cubicBezTo>
                    <a:pt x="27" y="17"/>
                    <a:pt x="29" y="19"/>
                    <a:pt x="30" y="22"/>
                  </a:cubicBezTo>
                  <a:cubicBezTo>
                    <a:pt x="31" y="24"/>
                    <a:pt x="31" y="28"/>
                    <a:pt x="31" y="33"/>
                  </a:cubicBezTo>
                  <a:cubicBezTo>
                    <a:pt x="31" y="53"/>
                    <a:pt x="31" y="53"/>
                    <a:pt x="31" y="53"/>
                  </a:cubicBezTo>
                  <a:cubicBezTo>
                    <a:pt x="27" y="53"/>
                    <a:pt x="27" y="53"/>
                    <a:pt x="27" y="53"/>
                  </a:cubicBezTo>
                  <a:cubicBezTo>
                    <a:pt x="27" y="35"/>
                    <a:pt x="27" y="35"/>
                    <a:pt x="27" y="35"/>
                  </a:cubicBezTo>
                  <a:cubicBezTo>
                    <a:pt x="27" y="30"/>
                    <a:pt x="27" y="27"/>
                    <a:pt x="26" y="26"/>
                  </a:cubicBezTo>
                  <a:cubicBezTo>
                    <a:pt x="26" y="23"/>
                    <a:pt x="25" y="21"/>
                    <a:pt x="23" y="20"/>
                  </a:cubicBezTo>
                  <a:cubicBezTo>
                    <a:pt x="22" y="19"/>
                    <a:pt x="20" y="18"/>
                    <a:pt x="17" y="18"/>
                  </a:cubicBezTo>
                  <a:cubicBezTo>
                    <a:pt x="14" y="18"/>
                    <a:pt x="12" y="19"/>
                    <a:pt x="10" y="21"/>
                  </a:cubicBezTo>
                  <a:cubicBezTo>
                    <a:pt x="7" y="23"/>
                    <a:pt x="6" y="26"/>
                    <a:pt x="5" y="29"/>
                  </a:cubicBezTo>
                  <a:cubicBezTo>
                    <a:pt x="5" y="30"/>
                    <a:pt x="5" y="34"/>
                    <a:pt x="5" y="39"/>
                  </a:cubicBezTo>
                  <a:cubicBezTo>
                    <a:pt x="5" y="53"/>
                    <a:pt x="5" y="53"/>
                    <a:pt x="5" y="53"/>
                  </a:cubicBezTo>
                  <a:cubicBezTo>
                    <a:pt x="0" y="53"/>
                    <a:pt x="0" y="53"/>
                    <a:pt x="0" y="53"/>
                  </a:cubicBezTo>
                  <a:lnTo>
                    <a:pt x="0" y="0"/>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19" name="Google Shape;18;p15">
              <a:extLst>
                <a:ext uri="{FF2B5EF4-FFF2-40B4-BE49-F238E27FC236}">
                  <a16:creationId xmlns:a16="http://schemas.microsoft.com/office/drawing/2014/main" id="{02CB7CCE-7BAC-403F-BCCF-8FE060834B4E}"/>
                </a:ext>
              </a:extLst>
            </p:cNvPr>
            <p:cNvSpPr/>
            <p:nvPr/>
          </p:nvSpPr>
          <p:spPr>
            <a:xfrm>
              <a:off x="3979" y="2117"/>
              <a:ext cx="80" cy="93"/>
            </a:xfrm>
            <a:custGeom>
              <a:avLst/>
              <a:gdLst/>
              <a:ahLst/>
              <a:cxnLst/>
              <a:rect l="l" t="t" r="r" b="b"/>
              <a:pathLst>
                <a:path w="37" h="40" extrusionOk="0">
                  <a:moveTo>
                    <a:pt x="32" y="26"/>
                  </a:moveTo>
                  <a:cubicBezTo>
                    <a:pt x="35" y="29"/>
                    <a:pt x="35" y="29"/>
                    <a:pt x="35" y="29"/>
                  </a:cubicBezTo>
                  <a:cubicBezTo>
                    <a:pt x="34" y="31"/>
                    <a:pt x="33" y="33"/>
                    <a:pt x="31" y="35"/>
                  </a:cubicBezTo>
                  <a:cubicBezTo>
                    <a:pt x="29" y="37"/>
                    <a:pt x="27" y="38"/>
                    <a:pt x="25" y="39"/>
                  </a:cubicBezTo>
                  <a:cubicBezTo>
                    <a:pt x="23" y="40"/>
                    <a:pt x="21" y="40"/>
                    <a:pt x="18" y="40"/>
                  </a:cubicBezTo>
                  <a:cubicBezTo>
                    <a:pt x="12" y="40"/>
                    <a:pt x="8" y="38"/>
                    <a:pt x="4" y="34"/>
                  </a:cubicBezTo>
                  <a:cubicBezTo>
                    <a:pt x="1" y="30"/>
                    <a:pt x="0" y="25"/>
                    <a:pt x="0" y="20"/>
                  </a:cubicBezTo>
                  <a:cubicBezTo>
                    <a:pt x="0" y="15"/>
                    <a:pt x="1" y="11"/>
                    <a:pt x="4" y="7"/>
                  </a:cubicBezTo>
                  <a:cubicBezTo>
                    <a:pt x="7" y="2"/>
                    <a:pt x="12" y="0"/>
                    <a:pt x="18" y="0"/>
                  </a:cubicBezTo>
                  <a:cubicBezTo>
                    <a:pt x="24" y="0"/>
                    <a:pt x="29" y="2"/>
                    <a:pt x="33" y="7"/>
                  </a:cubicBezTo>
                  <a:cubicBezTo>
                    <a:pt x="35" y="11"/>
                    <a:pt x="37" y="15"/>
                    <a:pt x="37" y="20"/>
                  </a:cubicBezTo>
                  <a:cubicBezTo>
                    <a:pt x="4" y="20"/>
                    <a:pt x="4" y="20"/>
                    <a:pt x="4" y="20"/>
                  </a:cubicBezTo>
                  <a:cubicBezTo>
                    <a:pt x="4" y="25"/>
                    <a:pt x="6" y="28"/>
                    <a:pt x="8" y="31"/>
                  </a:cubicBezTo>
                  <a:cubicBezTo>
                    <a:pt x="11" y="34"/>
                    <a:pt x="14" y="36"/>
                    <a:pt x="18" y="36"/>
                  </a:cubicBezTo>
                  <a:cubicBezTo>
                    <a:pt x="20" y="36"/>
                    <a:pt x="21" y="35"/>
                    <a:pt x="23" y="35"/>
                  </a:cubicBezTo>
                  <a:cubicBezTo>
                    <a:pt x="25" y="34"/>
                    <a:pt x="26" y="33"/>
                    <a:pt x="28" y="32"/>
                  </a:cubicBezTo>
                  <a:cubicBezTo>
                    <a:pt x="29" y="31"/>
                    <a:pt x="30" y="29"/>
                    <a:pt x="32" y="26"/>
                  </a:cubicBezTo>
                  <a:close/>
                  <a:moveTo>
                    <a:pt x="32" y="16"/>
                  </a:moveTo>
                  <a:cubicBezTo>
                    <a:pt x="31" y="13"/>
                    <a:pt x="30" y="11"/>
                    <a:pt x="29" y="10"/>
                  </a:cubicBezTo>
                  <a:cubicBezTo>
                    <a:pt x="28" y="8"/>
                    <a:pt x="26" y="7"/>
                    <a:pt x="24" y="6"/>
                  </a:cubicBezTo>
                  <a:cubicBezTo>
                    <a:pt x="22" y="5"/>
                    <a:pt x="20" y="4"/>
                    <a:pt x="18" y="4"/>
                  </a:cubicBezTo>
                  <a:cubicBezTo>
                    <a:pt x="15" y="4"/>
                    <a:pt x="11" y="6"/>
                    <a:pt x="9" y="8"/>
                  </a:cubicBezTo>
                  <a:cubicBezTo>
                    <a:pt x="7" y="10"/>
                    <a:pt x="6" y="12"/>
                    <a:pt x="5" y="16"/>
                  </a:cubicBezTo>
                  <a:lnTo>
                    <a:pt x="32" y="16"/>
                  </a:ln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0" name="Google Shape;19;p15">
              <a:extLst>
                <a:ext uri="{FF2B5EF4-FFF2-40B4-BE49-F238E27FC236}">
                  <a16:creationId xmlns:a16="http://schemas.microsoft.com/office/drawing/2014/main" id="{DEDDE4ED-7AAB-41C9-8899-B30675120F4A}"/>
                </a:ext>
              </a:extLst>
            </p:cNvPr>
            <p:cNvSpPr/>
            <p:nvPr/>
          </p:nvSpPr>
          <p:spPr>
            <a:xfrm>
              <a:off x="4070" y="2117"/>
              <a:ext cx="45" cy="93"/>
            </a:xfrm>
            <a:custGeom>
              <a:avLst/>
              <a:gdLst/>
              <a:ahLst/>
              <a:cxnLst/>
              <a:rect l="l" t="t" r="r" b="b"/>
              <a:pathLst>
                <a:path w="21" h="40" extrusionOk="0">
                  <a:moveTo>
                    <a:pt x="21" y="5"/>
                  </a:moveTo>
                  <a:cubicBezTo>
                    <a:pt x="18" y="8"/>
                    <a:pt x="18" y="8"/>
                    <a:pt x="18" y="8"/>
                  </a:cubicBezTo>
                  <a:cubicBezTo>
                    <a:pt x="16" y="6"/>
                    <a:pt x="13" y="4"/>
                    <a:pt x="11" y="4"/>
                  </a:cubicBezTo>
                  <a:cubicBezTo>
                    <a:pt x="10" y="4"/>
                    <a:pt x="8" y="5"/>
                    <a:pt x="7" y="6"/>
                  </a:cubicBezTo>
                  <a:cubicBezTo>
                    <a:pt x="6" y="7"/>
                    <a:pt x="6" y="8"/>
                    <a:pt x="6" y="10"/>
                  </a:cubicBezTo>
                  <a:cubicBezTo>
                    <a:pt x="6" y="11"/>
                    <a:pt x="6" y="12"/>
                    <a:pt x="7" y="13"/>
                  </a:cubicBezTo>
                  <a:cubicBezTo>
                    <a:pt x="8" y="14"/>
                    <a:pt x="10" y="16"/>
                    <a:pt x="13" y="17"/>
                  </a:cubicBezTo>
                  <a:cubicBezTo>
                    <a:pt x="16" y="19"/>
                    <a:pt x="18" y="21"/>
                    <a:pt x="20" y="23"/>
                  </a:cubicBezTo>
                  <a:cubicBezTo>
                    <a:pt x="21" y="25"/>
                    <a:pt x="21" y="27"/>
                    <a:pt x="21" y="29"/>
                  </a:cubicBezTo>
                  <a:cubicBezTo>
                    <a:pt x="21" y="32"/>
                    <a:pt x="20" y="35"/>
                    <a:pt x="18" y="37"/>
                  </a:cubicBezTo>
                  <a:cubicBezTo>
                    <a:pt x="16" y="39"/>
                    <a:pt x="14" y="40"/>
                    <a:pt x="10" y="40"/>
                  </a:cubicBezTo>
                  <a:cubicBezTo>
                    <a:pt x="8" y="40"/>
                    <a:pt x="6" y="40"/>
                    <a:pt x="5" y="39"/>
                  </a:cubicBezTo>
                  <a:cubicBezTo>
                    <a:pt x="3" y="38"/>
                    <a:pt x="1" y="36"/>
                    <a:pt x="0" y="35"/>
                  </a:cubicBezTo>
                  <a:cubicBezTo>
                    <a:pt x="3" y="31"/>
                    <a:pt x="3" y="31"/>
                    <a:pt x="3" y="31"/>
                  </a:cubicBezTo>
                  <a:cubicBezTo>
                    <a:pt x="5" y="34"/>
                    <a:pt x="8" y="36"/>
                    <a:pt x="10" y="36"/>
                  </a:cubicBezTo>
                  <a:cubicBezTo>
                    <a:pt x="12" y="36"/>
                    <a:pt x="14" y="35"/>
                    <a:pt x="15" y="34"/>
                  </a:cubicBezTo>
                  <a:cubicBezTo>
                    <a:pt x="16" y="32"/>
                    <a:pt x="17" y="31"/>
                    <a:pt x="17" y="29"/>
                  </a:cubicBezTo>
                  <a:cubicBezTo>
                    <a:pt x="17" y="28"/>
                    <a:pt x="17" y="26"/>
                    <a:pt x="16" y="25"/>
                  </a:cubicBezTo>
                  <a:cubicBezTo>
                    <a:pt x="15" y="24"/>
                    <a:pt x="13" y="23"/>
                    <a:pt x="10" y="21"/>
                  </a:cubicBezTo>
                  <a:cubicBezTo>
                    <a:pt x="7" y="19"/>
                    <a:pt x="4" y="18"/>
                    <a:pt x="3" y="16"/>
                  </a:cubicBezTo>
                  <a:cubicBezTo>
                    <a:pt x="2" y="14"/>
                    <a:pt x="1" y="12"/>
                    <a:pt x="1" y="10"/>
                  </a:cubicBezTo>
                  <a:cubicBezTo>
                    <a:pt x="1" y="7"/>
                    <a:pt x="2" y="4"/>
                    <a:pt x="4" y="2"/>
                  </a:cubicBezTo>
                  <a:cubicBezTo>
                    <a:pt x="6" y="1"/>
                    <a:pt x="9"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1" name="Google Shape;20;p15">
              <a:extLst>
                <a:ext uri="{FF2B5EF4-FFF2-40B4-BE49-F238E27FC236}">
                  <a16:creationId xmlns:a16="http://schemas.microsoft.com/office/drawing/2014/main" id="{59D08B50-9CD5-4E34-8B02-D2D3F575C5FD}"/>
                </a:ext>
              </a:extLst>
            </p:cNvPr>
            <p:cNvSpPr/>
            <p:nvPr/>
          </p:nvSpPr>
          <p:spPr>
            <a:xfrm>
              <a:off x="4132" y="2119"/>
              <a:ext cx="9" cy="89"/>
            </a:xfrm>
            <a:prstGeom prst="rect">
              <a:avLst/>
            </a:pr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2" name="Google Shape;21;p15">
              <a:extLst>
                <a:ext uri="{FF2B5EF4-FFF2-40B4-BE49-F238E27FC236}">
                  <a16:creationId xmlns:a16="http://schemas.microsoft.com/office/drawing/2014/main" id="{E883CA94-A02C-4F81-990F-9C36A9FB796F}"/>
                </a:ext>
              </a:extLst>
            </p:cNvPr>
            <p:cNvSpPr/>
            <p:nvPr/>
          </p:nvSpPr>
          <p:spPr>
            <a:xfrm>
              <a:off x="4156" y="2117"/>
              <a:ext cx="46" cy="93"/>
            </a:xfrm>
            <a:custGeom>
              <a:avLst/>
              <a:gdLst/>
              <a:ahLst/>
              <a:cxnLst/>
              <a:rect l="l" t="t" r="r" b="b"/>
              <a:pathLst>
                <a:path w="21" h="40" extrusionOk="0">
                  <a:moveTo>
                    <a:pt x="21" y="5"/>
                  </a:moveTo>
                  <a:cubicBezTo>
                    <a:pt x="18" y="8"/>
                    <a:pt x="18" y="8"/>
                    <a:pt x="18" y="8"/>
                  </a:cubicBezTo>
                  <a:cubicBezTo>
                    <a:pt x="16" y="6"/>
                    <a:pt x="13" y="4"/>
                    <a:pt x="11" y="4"/>
                  </a:cubicBezTo>
                  <a:cubicBezTo>
                    <a:pt x="9" y="4"/>
                    <a:pt x="8" y="5"/>
                    <a:pt x="7" y="6"/>
                  </a:cubicBezTo>
                  <a:cubicBezTo>
                    <a:pt x="6" y="7"/>
                    <a:pt x="6" y="8"/>
                    <a:pt x="6" y="10"/>
                  </a:cubicBezTo>
                  <a:cubicBezTo>
                    <a:pt x="6" y="11"/>
                    <a:pt x="6" y="12"/>
                    <a:pt x="7" y="13"/>
                  </a:cubicBezTo>
                  <a:cubicBezTo>
                    <a:pt x="8" y="14"/>
                    <a:pt x="10" y="16"/>
                    <a:pt x="12" y="17"/>
                  </a:cubicBezTo>
                  <a:cubicBezTo>
                    <a:pt x="16" y="19"/>
                    <a:pt x="18" y="21"/>
                    <a:pt x="19" y="23"/>
                  </a:cubicBezTo>
                  <a:cubicBezTo>
                    <a:pt x="21" y="25"/>
                    <a:pt x="21" y="27"/>
                    <a:pt x="21" y="29"/>
                  </a:cubicBezTo>
                  <a:cubicBezTo>
                    <a:pt x="21" y="32"/>
                    <a:pt x="20" y="35"/>
                    <a:pt x="18" y="37"/>
                  </a:cubicBezTo>
                  <a:cubicBezTo>
                    <a:pt x="16" y="39"/>
                    <a:pt x="13" y="40"/>
                    <a:pt x="10" y="40"/>
                  </a:cubicBezTo>
                  <a:cubicBezTo>
                    <a:pt x="8" y="40"/>
                    <a:pt x="6" y="40"/>
                    <a:pt x="4" y="39"/>
                  </a:cubicBezTo>
                  <a:cubicBezTo>
                    <a:pt x="3" y="38"/>
                    <a:pt x="1" y="36"/>
                    <a:pt x="0" y="35"/>
                  </a:cubicBezTo>
                  <a:cubicBezTo>
                    <a:pt x="3" y="31"/>
                    <a:pt x="3" y="31"/>
                    <a:pt x="3" y="31"/>
                  </a:cubicBezTo>
                  <a:cubicBezTo>
                    <a:pt x="5" y="34"/>
                    <a:pt x="7" y="36"/>
                    <a:pt x="10" y="36"/>
                  </a:cubicBezTo>
                  <a:cubicBezTo>
                    <a:pt x="12" y="36"/>
                    <a:pt x="14" y="35"/>
                    <a:pt x="15" y="34"/>
                  </a:cubicBezTo>
                  <a:cubicBezTo>
                    <a:pt x="16" y="32"/>
                    <a:pt x="17" y="31"/>
                    <a:pt x="17" y="29"/>
                  </a:cubicBezTo>
                  <a:cubicBezTo>
                    <a:pt x="17" y="28"/>
                    <a:pt x="16" y="26"/>
                    <a:pt x="16" y="25"/>
                  </a:cubicBezTo>
                  <a:cubicBezTo>
                    <a:pt x="15" y="24"/>
                    <a:pt x="13" y="23"/>
                    <a:pt x="10" y="21"/>
                  </a:cubicBezTo>
                  <a:cubicBezTo>
                    <a:pt x="6" y="19"/>
                    <a:pt x="4" y="18"/>
                    <a:pt x="3" y="16"/>
                  </a:cubicBezTo>
                  <a:cubicBezTo>
                    <a:pt x="2" y="14"/>
                    <a:pt x="1" y="12"/>
                    <a:pt x="1" y="10"/>
                  </a:cubicBezTo>
                  <a:cubicBezTo>
                    <a:pt x="1" y="7"/>
                    <a:pt x="2" y="4"/>
                    <a:pt x="4" y="2"/>
                  </a:cubicBezTo>
                  <a:cubicBezTo>
                    <a:pt x="6" y="1"/>
                    <a:pt x="8" y="0"/>
                    <a:pt x="11" y="0"/>
                  </a:cubicBezTo>
                  <a:cubicBezTo>
                    <a:pt x="15" y="0"/>
                    <a:pt x="18" y="1"/>
                    <a:pt x="21" y="5"/>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sp>
          <p:nvSpPr>
            <p:cNvPr id="23" name="Google Shape;22;p15">
              <a:extLst>
                <a:ext uri="{FF2B5EF4-FFF2-40B4-BE49-F238E27FC236}">
                  <a16:creationId xmlns:a16="http://schemas.microsoft.com/office/drawing/2014/main" id="{FA4F11A6-AA96-4C54-92C3-5FD22CF567D9}"/>
                </a:ext>
              </a:extLst>
            </p:cNvPr>
            <p:cNvSpPr/>
            <p:nvPr/>
          </p:nvSpPr>
          <p:spPr>
            <a:xfrm>
              <a:off x="4128" y="2082"/>
              <a:ext cx="17" cy="19"/>
            </a:xfrm>
            <a:custGeom>
              <a:avLst/>
              <a:gdLst/>
              <a:ahLst/>
              <a:cxnLst/>
              <a:rect l="l" t="t" r="r" b="b"/>
              <a:pathLst>
                <a:path w="8" h="8" extrusionOk="0">
                  <a:moveTo>
                    <a:pt x="4" y="0"/>
                  </a:moveTo>
                  <a:cubicBezTo>
                    <a:pt x="5" y="0"/>
                    <a:pt x="6" y="0"/>
                    <a:pt x="7" y="1"/>
                  </a:cubicBezTo>
                  <a:cubicBezTo>
                    <a:pt x="8" y="2"/>
                    <a:pt x="8" y="3"/>
                    <a:pt x="8" y="4"/>
                  </a:cubicBezTo>
                  <a:cubicBezTo>
                    <a:pt x="8" y="5"/>
                    <a:pt x="8" y="6"/>
                    <a:pt x="7" y="7"/>
                  </a:cubicBezTo>
                  <a:cubicBezTo>
                    <a:pt x="6" y="7"/>
                    <a:pt x="5" y="8"/>
                    <a:pt x="4" y="8"/>
                  </a:cubicBezTo>
                  <a:cubicBezTo>
                    <a:pt x="3" y="8"/>
                    <a:pt x="2" y="7"/>
                    <a:pt x="1" y="7"/>
                  </a:cubicBezTo>
                  <a:cubicBezTo>
                    <a:pt x="1" y="6"/>
                    <a:pt x="0" y="5"/>
                    <a:pt x="0" y="4"/>
                  </a:cubicBezTo>
                  <a:cubicBezTo>
                    <a:pt x="0" y="3"/>
                    <a:pt x="1" y="2"/>
                    <a:pt x="1" y="1"/>
                  </a:cubicBezTo>
                  <a:cubicBezTo>
                    <a:pt x="2" y="0"/>
                    <a:pt x="3" y="0"/>
                    <a:pt x="4" y="0"/>
                  </a:cubicBezTo>
                  <a:close/>
                </a:path>
              </a:pathLst>
            </a:custGeom>
            <a:grp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chemeClr val="tx1"/>
                </a:solidFill>
                <a:latin typeface="Raleway"/>
                <a:ea typeface="Raleway"/>
                <a:cs typeface="Raleway"/>
                <a:sym typeface="Raleway"/>
              </a:endParaRPr>
            </a:p>
          </p:txBody>
        </p:sp>
      </p:grpSp>
    </p:spTree>
    <p:extLst>
      <p:ext uri="{BB962C8B-B14F-4D97-AF65-F5344CB8AC3E}">
        <p14:creationId xmlns:p14="http://schemas.microsoft.com/office/powerpoint/2010/main" val="12328244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C35EA4"/>
          </p15:clr>
        </p15:guide>
        <p15:guide id="14" pos="3155">
          <p15:clr>
            <a:srgbClr val="A4A3A4"/>
          </p15:clr>
        </p15:guide>
        <p15:guide id="15" pos="3338">
          <p15:clr>
            <a:srgbClr val="A4A3A4"/>
          </p15:clr>
        </p15:guide>
        <p15:guide id="16" pos="3749">
          <p15:clr>
            <a:srgbClr val="C35EA4"/>
          </p15:clr>
        </p15:guide>
        <p15:guide id="17" pos="3932">
          <p15:clr>
            <a:srgbClr val="C35EA4"/>
          </p15:clr>
        </p15:guide>
        <p15:guide id="18" pos="4343">
          <p15:clr>
            <a:srgbClr val="A4A3A4"/>
          </p15:clr>
        </p15:guide>
        <p15:guide id="19" pos="4526">
          <p15:clr>
            <a:srgbClr val="A4A3A4"/>
          </p15:clr>
        </p15:guide>
        <p15:guide id="20" pos="4937">
          <p15:clr>
            <a:srgbClr val="C35EA4"/>
          </p15:clr>
        </p15:guide>
        <p15:guide id="21" pos="5120">
          <p15:clr>
            <a:srgbClr val="C35E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12">
          <p15:clr>
            <a:srgbClr val="5ACBF0"/>
          </p15:clr>
        </p15:guide>
        <p15:guide id="31" pos="2743">
          <p15:clr>
            <a:srgbClr val="C35EA4"/>
          </p15:clr>
        </p15:guide>
        <p15:guide id="32" orient="horz" pos="1439">
          <p15:clr>
            <a:srgbClr val="C35EA4"/>
          </p15:clr>
        </p15:guide>
        <p15:guide id="33" orient="horz" pos="1625">
          <p15:clr>
            <a:srgbClr val="C35EA4"/>
          </p15:clr>
        </p15:guide>
        <p15:guide id="35" orient="horz" pos="2250">
          <p15:clr>
            <a:srgbClr val="C35EA4"/>
          </p15:clr>
        </p15:guide>
        <p15:guide id="36" orient="horz" pos="2066">
          <p15:clr>
            <a:srgbClr val="C35EA4"/>
          </p15:clr>
        </p15:guide>
        <p15:guide id="37" orient="horz" pos="2697">
          <p15:clr>
            <a:srgbClr val="C35EA4"/>
          </p15:clr>
        </p15:guide>
        <p15:guide id="38" orient="horz" pos="2880">
          <p15:clr>
            <a:srgbClr val="C35EA4"/>
          </p15:clr>
        </p15:guide>
        <p15:guide id="39" orient="horz" pos="637">
          <p15:clr>
            <a:srgbClr val="FBAE40"/>
          </p15:clr>
        </p15:guide>
      </p15:sldGuideLst>
    </p:ext>
  </p:extLst>
</p:sldLayout>
</file>

<file path=ppt/slideLayouts/slideLayout483.xml><?xml version="1.0" encoding="utf-8"?>
<p:sldLayout xmlns:a="http://schemas.openxmlformats.org/drawingml/2006/main" xmlns:r="http://schemas.openxmlformats.org/officeDocument/2006/relationships" xmlns:p="http://schemas.openxmlformats.org/presentationml/2006/main" userDrawn="1">
  <p:cSld name="Default Slide">
    <p:spTree>
      <p:nvGrpSpPr>
        <p:cNvPr id="1" name=""/>
        <p:cNvGrpSpPr/>
        <p:nvPr/>
      </p:nvGrpSpPr>
      <p:grpSpPr>
        <a:xfrm>
          <a:off x="0" y="0"/>
          <a:ext cx="0" cy="0"/>
          <a:chOff x="0" y="0"/>
          <a:chExt cx="0" cy="0"/>
        </a:xfrm>
      </p:grpSpPr>
      <p:pic>
        <p:nvPicPr>
          <p:cNvPr id="2" name="Picture 1" descr="A close up of a sign&#10;&#10;Description automatically generated">
            <a:extLst>
              <a:ext uri="{FF2B5EF4-FFF2-40B4-BE49-F238E27FC236}">
                <a16:creationId xmlns:a16="http://schemas.microsoft.com/office/drawing/2014/main" id="{9FF49284-A20F-4673-8300-060334E10830}"/>
              </a:ext>
            </a:extLst>
          </p:cNvPr>
          <p:cNvPicPr>
            <a:picLocks noChangeAspect="1"/>
          </p:cNvPicPr>
          <p:nvPr userDrawn="1"/>
        </p:nvPicPr>
        <p:blipFill>
          <a:blip r:embed="rId2"/>
          <a:stretch>
            <a:fillRect/>
          </a:stretch>
        </p:blipFill>
        <p:spPr>
          <a:xfrm>
            <a:off x="10444209" y="6374309"/>
            <a:ext cx="1608297" cy="402074"/>
          </a:xfrm>
          <a:prstGeom prst="rect">
            <a:avLst/>
          </a:prstGeom>
        </p:spPr>
      </p:pic>
    </p:spTree>
    <p:extLst>
      <p:ext uri="{BB962C8B-B14F-4D97-AF65-F5344CB8AC3E}">
        <p14:creationId xmlns:p14="http://schemas.microsoft.com/office/powerpoint/2010/main" val="8032811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130885658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58452301"/>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Tree>
    <p:extLst>
      <p:ext uri="{BB962C8B-B14F-4D97-AF65-F5344CB8AC3E}">
        <p14:creationId xmlns:p14="http://schemas.microsoft.com/office/powerpoint/2010/main" val="3323359550"/>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0"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96526"/>
            <a:ext cx="4163125" cy="3272512"/>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21517005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2916267710"/>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78085648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39255" y="2025650"/>
            <a:ext cx="5367528" cy="3474720"/>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2108669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358640"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13206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6138053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13908"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245204"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076500"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Tree>
    <p:extLst>
      <p:ext uri="{BB962C8B-B14F-4D97-AF65-F5344CB8AC3E}">
        <p14:creationId xmlns:p14="http://schemas.microsoft.com/office/powerpoint/2010/main" val="1207327108"/>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115300" y="2017713"/>
            <a:ext cx="3494088" cy="4251325"/>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82612" y="1436688"/>
            <a:ext cx="7253288" cy="48323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3633176217"/>
      </p:ext>
    </p:extLst>
  </p:cSld>
  <p:clrMapOvr>
    <a:masterClrMapping/>
  </p:clrMapOvr>
  <p:transition>
    <p:fade/>
  </p:transition>
  <p:extLst>
    <p:ext uri="{DCECCB84-F9BA-43D5-87BE-67443E8EF086}">
      <p15:sldGuideLst xmlns:p15="http://schemas.microsoft.com/office/powerpoint/2012/main">
        <p15:guide id="20" pos="4937">
          <p15:clr>
            <a:srgbClr val="5ACBF0"/>
          </p15:clr>
        </p15:guide>
        <p15:guide id="21" pos="5112">
          <p15:clr>
            <a:srgbClr val="5ACBF0"/>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84200" y="2305840"/>
            <a:ext cx="3468956" cy="3963193"/>
          </a:xfrm>
        </p:spPr>
        <p:txBody>
          <a:bodyPr/>
          <a:lstStyle>
            <a:lvl1pPr>
              <a:defRPr sz="36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646104" y="2447038"/>
            <a:ext cx="6961188" cy="3821999"/>
          </a:xfrm>
        </p:spPr>
        <p:txBody>
          <a:bodyPr/>
          <a:lstStyle>
            <a:lvl1pPr marL="0" indent="0">
              <a:spcAft>
                <a:spcPts val="1200"/>
              </a:spcAft>
              <a:buNone/>
              <a:defRPr sz="2400"/>
            </a:lvl1pPr>
            <a:lvl2pPr marL="228600"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588263" y="2017713"/>
            <a:ext cx="3477325"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648200" y="2017713"/>
            <a:ext cx="6961188"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7935070"/>
      </p:ext>
    </p:extLst>
  </p:cSld>
  <p:clrMapOvr>
    <a:masterClrMapping/>
  </p:clrMapOvr>
  <p:transition>
    <p:fade/>
  </p:transition>
  <p:extLst>
    <p:ext uri="{DCECCB84-F9BA-43D5-87BE-67443E8EF086}">
      <p15:sldGuideLst xmlns:p15="http://schemas.microsoft.com/office/powerpoint/2012/main">
        <p15:guide id="12" pos="2561">
          <p15:clr>
            <a:srgbClr val="5ACBF0"/>
          </p15:clr>
        </p15:guide>
        <p15:guide id="13" pos="2744">
          <p15:clr>
            <a:srgbClr val="5ACBF0"/>
          </p15:clr>
        </p15:guide>
        <p15:guide id="28" orient="horz" pos="905">
          <p15:clr>
            <a:srgbClr val="5ACBF0"/>
          </p15:clr>
        </p15:guide>
        <p15:guide id="29" orient="horz" pos="1271">
          <p15:clr>
            <a:srgbClr val="5ACBF0"/>
          </p15:clr>
        </p15:guide>
        <p15:guide id="32" orient="horz" pos="1728">
          <p15:clr>
            <a:srgbClr val="FBAE40"/>
          </p15:clr>
        </p15:guide>
        <p15:guide id="33" pos="292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bg1"/>
                </a:solidFill>
              </a:defRPr>
            </a:lvl1pPr>
          </a:lstStyle>
          <a:p>
            <a:r>
              <a:rPr lang="en-US"/>
              <a:t>Title</a:t>
            </a:r>
          </a:p>
        </p:txBody>
      </p:sp>
    </p:spTree>
    <p:extLst>
      <p:ext uri="{BB962C8B-B14F-4D97-AF65-F5344CB8AC3E}">
        <p14:creationId xmlns:p14="http://schemas.microsoft.com/office/powerpoint/2010/main" val="908932705"/>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46873101"/>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356100" cy="6858000"/>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4938315" y="585788"/>
            <a:ext cx="6669658" cy="5683250"/>
          </a:xfrm>
        </p:spPr>
        <p:txBody>
          <a:bodyPr anchor="ctr" anchorCtr="0"/>
          <a:lstStyle>
            <a:lvl1pPr marL="0" indent="0">
              <a:spcAft>
                <a:spcPts val="1200"/>
              </a:spcAft>
              <a:buNone/>
              <a:defRPr sz="2800"/>
            </a:lvl1pPr>
            <a:lvl2pPr marL="228600" indent="0">
              <a:buNone/>
              <a:defRPr/>
            </a:lvl2pPr>
          </a:lstStyle>
          <a:p>
            <a:pPr lvl="0"/>
            <a:r>
              <a:rPr lang="en-US"/>
              <a:t>Click to edit Master text styles</a:t>
            </a: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588263" y="585788"/>
            <a:ext cx="3183637" cy="5683250"/>
          </a:xfrm>
        </p:spPr>
        <p:txBody>
          <a:bodyPr anchor="ctr"/>
          <a:lstStyle>
            <a:lvl1pPr>
              <a:defRPr>
                <a:solidFill>
                  <a:schemeClr val="tx1"/>
                </a:solidFill>
              </a:defRPr>
            </a:lvl1pPr>
          </a:lstStyle>
          <a:p>
            <a:r>
              <a:rPr lang="en-US"/>
              <a:t>Title</a:t>
            </a:r>
          </a:p>
        </p:txBody>
      </p:sp>
    </p:spTree>
    <p:extLst>
      <p:ext uri="{BB962C8B-B14F-4D97-AF65-F5344CB8AC3E}">
        <p14:creationId xmlns:p14="http://schemas.microsoft.com/office/powerpoint/2010/main" val="102846397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14" pos="3110">
          <p15:clr>
            <a:srgbClr val="5ACBF0"/>
          </p15:clr>
        </p15:guide>
        <p15:guide id="29" orient="horz" pos="2160">
          <p15:clr>
            <a:srgbClr val="FDE53C"/>
          </p15:clr>
        </p15:guide>
        <p15:guide id="30" pos="237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0" indent="0">
              <a:buNone/>
              <a:defRPr/>
            </a:lvl1pPr>
          </a:lstStyle>
          <a:p>
            <a:pPr lvl="0"/>
            <a:r>
              <a:rPr lang="en-US"/>
              <a:t>Click to edit Master text styles</a:t>
            </a:r>
          </a:p>
        </p:txBody>
      </p:sp>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Tree>
    <p:extLst>
      <p:ext uri="{BB962C8B-B14F-4D97-AF65-F5344CB8AC3E}">
        <p14:creationId xmlns:p14="http://schemas.microsoft.com/office/powerpoint/2010/main" val="1165025546"/>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FDE53C"/>
          </p15:clr>
        </p15:guide>
        <p15:guide id="30" pos="2376">
          <p15:clr>
            <a:srgbClr val="5ACBF0"/>
          </p15:clr>
        </p15:guide>
        <p15:guide id="31" pos="3113">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7744055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5035823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6127" userDrawn="1">
          <p15:clr>
            <a:srgbClr val="5ACBF0"/>
          </p15:clr>
        </p15:guide>
        <p15:guide id="3" orient="horz" pos="1911" userDrawn="1">
          <p15:clr>
            <a:srgbClr val="5ACBF0"/>
          </p15:clr>
        </p15:guide>
        <p15:guide id="4" orient="horz" pos="2505"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782992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570560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64878784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1436688"/>
            <a:ext cx="11018520" cy="1908215"/>
          </a:xfrm>
        </p:spPr>
        <p:txBody>
          <a:bodyPr/>
          <a:lstStyle>
            <a:lvl1pPr marL="0" indent="0">
              <a:buNone/>
              <a:defRPr sz="2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46553"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607"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56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997"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43058790"/>
      </p:ext>
    </p:extLst>
  </p:cSld>
  <p:clrMapOvr>
    <a:masterClrMapping/>
  </p:clrMapOvr>
  <p:transition>
    <p:fade/>
  </p:transition>
  <p:extLst>
    <p:ext uri="{DCECCB84-F9BA-43D5-87BE-67443E8EF086}">
      <p15:sldGuideLst xmlns:p15="http://schemas.microsoft.com/office/powerpoint/2012/main">
        <p15:guide id="1" orient="horz" pos="127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49491978"/>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userDrawn="1">
          <p15:clr>
            <a:srgbClr val="5ACBF0"/>
          </p15:clr>
        </p15:guide>
        <p15:guide id="2" orient="horz" pos="288" userDrawn="1">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6FB73C-85CA-42DD-B1B3-83DF19778A20}"/>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AEF29359-F1B7-4547-AFCE-79575FE54DD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0B53568-57FF-4232-93EA-7DD1335FB7D9}"/>
              </a:ext>
            </a:extLst>
          </p:cNvPr>
          <p:cNvSpPr>
            <a:spLocks noGrp="1"/>
          </p:cNvSpPr>
          <p:nvPr>
            <p:ph type="dt" sz="half" idx="10"/>
          </p:nvPr>
        </p:nvSpPr>
        <p:spPr/>
        <p:txBody>
          <a:bodyPr/>
          <a:lstStyle/>
          <a:p>
            <a:fld id="{30C3B59C-6D34-4727-9A6B-947F85284825}" type="datetimeFigureOut">
              <a:rPr lang="en-US" smtClean="0"/>
              <a:t>11/4/2020</a:t>
            </a:fld>
            <a:endParaRPr lang="en-US"/>
          </a:p>
        </p:txBody>
      </p:sp>
      <p:sp>
        <p:nvSpPr>
          <p:cNvPr id="5" name="Footer Placeholder 4">
            <a:extLst>
              <a:ext uri="{FF2B5EF4-FFF2-40B4-BE49-F238E27FC236}">
                <a16:creationId xmlns:a16="http://schemas.microsoft.com/office/drawing/2014/main" id="{EF1286BA-74BF-43AD-B568-11FBFCC83CF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3065E6-52DE-44D3-B6AC-CD851009567D}"/>
              </a:ext>
            </a:extLst>
          </p:cNvPr>
          <p:cNvSpPr>
            <a:spLocks noGrp="1"/>
          </p:cNvSpPr>
          <p:nvPr>
            <p:ph type="sldNum" sz="quarter" idx="12"/>
          </p:nvPr>
        </p:nvSpPr>
        <p:spPr/>
        <p:txBody>
          <a:bodyPr/>
          <a:lstStyle/>
          <a:p>
            <a:fld id="{8208D4D7-30D7-4BA1-AB06-43FC5403A84C}" type="slidenum">
              <a:rPr lang="en-US" smtClean="0"/>
              <a:t>‹#›</a:t>
            </a:fld>
            <a:endParaRPr lang="en-US"/>
          </a:p>
        </p:txBody>
      </p:sp>
    </p:spTree>
    <p:extLst>
      <p:ext uri="{BB962C8B-B14F-4D97-AF65-F5344CB8AC3E}">
        <p14:creationId xmlns:p14="http://schemas.microsoft.com/office/powerpoint/2010/main" val="363276528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193080206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Bas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a:xfrm>
            <a:off x="588263" y="457200"/>
            <a:ext cx="11018520" cy="369332"/>
          </a:xfrm>
        </p:spPr>
        <p:txBody>
          <a:bodyPr/>
          <a:lstStyle>
            <a:lvl1pPr>
              <a:defRPr lang="en-US" sz="2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pic>
        <p:nvPicPr>
          <p:cNvPr id="3" name="MS logo gray - EMF" descr="Microsoft logo, gray text version">
            <a:extLst>
              <a:ext uri="{FF2B5EF4-FFF2-40B4-BE49-F238E27FC236}">
                <a16:creationId xmlns:a16="http://schemas.microsoft.com/office/drawing/2014/main" id="{C86308C6-53AE-0942-A0C9-4C6C9C35C7E5}"/>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Tree>
    <p:extLst>
      <p:ext uri="{BB962C8B-B14F-4D97-AF65-F5344CB8AC3E}">
        <p14:creationId xmlns:p14="http://schemas.microsoft.com/office/powerpoint/2010/main" val="814434791"/>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4F2DE05-5CB2-4792-9F0E-FE6C148933E2}" type="datetimeFigureOut">
              <a:rPr lang="en-US" smtClean="0"/>
              <a:t>11/4/2020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D02DC00-1732-484C-966F-BBA85D04FC2A}" type="slidenum">
              <a:rPr lang="en-US" smtClean="0"/>
              <a:t>‹#›</a:t>
            </a:fld>
            <a:endParaRPr lang="en-US"/>
          </a:p>
        </p:txBody>
      </p:sp>
    </p:spTree>
    <p:extLst>
      <p:ext uri="{BB962C8B-B14F-4D97-AF65-F5344CB8AC3E}">
        <p14:creationId xmlns:p14="http://schemas.microsoft.com/office/powerpoint/2010/main" val="132362713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91E41-7C9A-45AB-9E38-7ACD61C4115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970B0AC-B43D-4029-A122-E3F2F328405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D6A1AE-C60A-41F4-808C-F70DFEBB20D6}"/>
              </a:ext>
            </a:extLst>
          </p:cNvPr>
          <p:cNvSpPr>
            <a:spLocks noGrp="1"/>
          </p:cNvSpPr>
          <p:nvPr>
            <p:ph type="dt" sz="half" idx="10"/>
          </p:nvPr>
        </p:nvSpPr>
        <p:spPr/>
        <p:txBody>
          <a:bodyPr/>
          <a:lstStyle/>
          <a:p>
            <a:fld id="{5ACAADAA-B580-497C-B72E-1B3FFE474F4D}" type="datetimeFigureOut">
              <a:rPr lang="en-US" smtClean="0"/>
              <a:t>11/4/2020</a:t>
            </a:fld>
            <a:endParaRPr lang="en-US"/>
          </a:p>
        </p:txBody>
      </p:sp>
      <p:sp>
        <p:nvSpPr>
          <p:cNvPr id="5" name="Footer Placeholder 4">
            <a:extLst>
              <a:ext uri="{FF2B5EF4-FFF2-40B4-BE49-F238E27FC236}">
                <a16:creationId xmlns:a16="http://schemas.microsoft.com/office/drawing/2014/main" id="{C7FFBC26-A9B9-4A55-A851-51FB8F1CD1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C35C58-0759-45B3-8B2F-94125EBC0D3C}"/>
              </a:ext>
            </a:extLst>
          </p:cNvPr>
          <p:cNvSpPr>
            <a:spLocks noGrp="1"/>
          </p:cNvSpPr>
          <p:nvPr>
            <p:ph type="sldNum" sz="quarter" idx="12"/>
          </p:nvPr>
        </p:nvSpPr>
        <p:spPr/>
        <p:txBody>
          <a:bodyPr/>
          <a:lstStyle/>
          <a:p>
            <a:fld id="{66ED684E-61C6-41EB-BC2A-8A29F0E82502}" type="slidenum">
              <a:rPr lang="en-US" smtClean="0"/>
              <a:t>‹#›</a:t>
            </a:fld>
            <a:endParaRPr lang="en-US"/>
          </a:p>
        </p:txBody>
      </p:sp>
    </p:spTree>
    <p:extLst>
      <p:ext uri="{BB962C8B-B14F-4D97-AF65-F5344CB8AC3E}">
        <p14:creationId xmlns:p14="http://schemas.microsoft.com/office/powerpoint/2010/main" val="268037521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7_BULLETED LIST">
    <p:spTree>
      <p:nvGrpSpPr>
        <p:cNvPr id="1" name=""/>
        <p:cNvGrpSpPr/>
        <p:nvPr/>
      </p:nvGrpSpPr>
      <p:grpSpPr>
        <a:xfrm>
          <a:off x="0" y="0"/>
          <a:ext cx="0" cy="0"/>
          <a:chOff x="0" y="0"/>
          <a:chExt cx="0" cy="0"/>
        </a:xfrm>
      </p:grpSpPr>
      <p:sp>
        <p:nvSpPr>
          <p:cNvPr id="17" name="Text Placeholder 2"/>
          <p:cNvSpPr>
            <a:spLocks noGrp="1"/>
          </p:cNvSpPr>
          <p:nvPr>
            <p:ph type="body" sz="quarter" idx="14" hasCustomPrompt="1"/>
          </p:nvPr>
        </p:nvSpPr>
        <p:spPr>
          <a:xfrm>
            <a:off x="393096" y="341177"/>
            <a:ext cx="10819785" cy="766329"/>
          </a:xfrm>
        </p:spPr>
        <p:txBody>
          <a:bodyPr lIns="0" tIns="0" rIns="0" bIns="0" anchor="t" anchorCtr="0">
            <a:noAutofit/>
          </a:bodyPr>
          <a:lstStyle>
            <a:lvl1pPr marL="0" indent="0" algn="l" defTabSz="498603" rtl="0" eaLnBrk="1" latinLnBrk="0" hangingPunct="1">
              <a:lnSpc>
                <a:spcPct val="90000"/>
              </a:lnSpc>
              <a:spcBef>
                <a:spcPts val="0"/>
              </a:spcBef>
              <a:spcAft>
                <a:spcPts val="0"/>
              </a:spcAft>
              <a:buFont typeface="Arial"/>
              <a:buNone/>
              <a:defRPr lang="en-US" sz="3529" b="0" kern="1200" cap="none" spc="-98" baseline="0" dirty="0">
                <a:solidFill>
                  <a:srgbClr val="505050"/>
                </a:solidFill>
                <a:latin typeface="Segoe UI Semibold" panose="020B0702040204020203" pitchFamily="34" charset="0"/>
                <a:ea typeface="+mn-ea"/>
                <a:cs typeface="Segoe UI Semibold" panose="020B0702040204020203" pitchFamily="34" charset="0"/>
              </a:defRPr>
            </a:lvl1pPr>
            <a:lvl2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2pPr>
            <a:lvl3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3pPr>
            <a:lvl4pPr marL="0" indent="0" algn="l" defTabSz="498603" rtl="0" eaLnBrk="1" latinLnBrk="0" hangingPunct="1">
              <a:lnSpc>
                <a:spcPct val="90000"/>
              </a:lnSpc>
              <a:spcAft>
                <a:spcPts val="409"/>
              </a:spcAft>
              <a:buNone/>
              <a:defRPr lang="en-US" sz="1364" b="1" kern="1200" cap="all" spc="205" dirty="0" smtClean="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lvl="0"/>
            <a:r>
              <a:rPr lang="en-US"/>
              <a:t>Headline</a:t>
            </a:r>
          </a:p>
        </p:txBody>
      </p:sp>
      <p:sp>
        <p:nvSpPr>
          <p:cNvPr id="7" name="Text Placeholder 2"/>
          <p:cNvSpPr>
            <a:spLocks noGrp="1"/>
          </p:cNvSpPr>
          <p:nvPr>
            <p:ph type="body" sz="quarter" idx="16" hasCustomPrompt="1"/>
          </p:nvPr>
        </p:nvSpPr>
        <p:spPr>
          <a:xfrm>
            <a:off x="437789" y="1696423"/>
            <a:ext cx="10773080" cy="2984830"/>
          </a:xfrm>
        </p:spPr>
        <p:txBody>
          <a:bodyPr lIns="0" tIns="0" rIns="0" bIns="0">
            <a:noAutofit/>
          </a:bodyPr>
          <a:lstStyle>
            <a:lvl1pPr marL="166514" marR="0" indent="-166514" algn="l" defTabSz="498603" rtl="0" eaLnBrk="1" fontAlgn="auto" latinLnBrk="0" hangingPunct="1">
              <a:lnSpc>
                <a:spcPct val="114000"/>
              </a:lnSpc>
              <a:spcBef>
                <a:spcPts val="1176"/>
              </a:spcBef>
              <a:spcAft>
                <a:spcPts val="0"/>
              </a:spcAft>
              <a:buClr>
                <a:schemeClr val="accent4"/>
              </a:buClr>
              <a:buSzTx/>
              <a:buFont typeface="Arial" panose="020B0604020202020204" pitchFamily="34" charset="0"/>
              <a:buChar char="•"/>
              <a:tabLst/>
              <a:defRPr lang="en-US" sz="1961" b="0" kern="1200" cap="none" spc="0" baseline="0" dirty="0" smtClean="0">
                <a:solidFill>
                  <a:schemeClr val="tx1"/>
                </a:solidFill>
                <a:latin typeface="Segoe UI" panose="020B0502040204020203" pitchFamily="34" charset="0"/>
                <a:ea typeface="+mn-ea"/>
                <a:cs typeface="Segoe UI" panose="020B0502040204020203" pitchFamily="34" charset="0"/>
              </a:defRPr>
            </a:lvl1pPr>
            <a:lvl2pPr marL="443519" indent="-280118" algn="l" defTabSz="498603" rtl="0" eaLnBrk="1" latinLnBrk="0" hangingPunct="1">
              <a:lnSpc>
                <a:spcPct val="114000"/>
              </a:lnSpc>
              <a:spcBef>
                <a:spcPts val="1176"/>
              </a:spcBef>
              <a:spcAft>
                <a:spcPts val="0"/>
              </a:spcAft>
              <a:buFont typeface="Arial" panose="020B0604020202020204" pitchFamily="34" charset="0"/>
              <a:buChar char="•"/>
              <a:defRPr lang="en-US" sz="1961" kern="1200" dirty="0" smtClean="0">
                <a:solidFill>
                  <a:schemeClr val="tx1"/>
                </a:solidFill>
                <a:latin typeface="Segoe UI" panose="020B0502040204020203" pitchFamily="34" charset="0"/>
                <a:ea typeface="+mn-ea"/>
                <a:cs typeface="Segoe UI" panose="020B0502040204020203" pitchFamily="34" charset="0"/>
              </a:defRPr>
            </a:lvl2pPr>
            <a:lvl3pPr marL="606919" indent="-280118" algn="l" defTabSz="498603" rtl="0" eaLnBrk="1" latinLnBrk="0" hangingPunct="1">
              <a:lnSpc>
                <a:spcPct val="114000"/>
              </a:lnSpc>
              <a:spcBef>
                <a:spcPts val="1176"/>
              </a:spcBef>
              <a:spcAft>
                <a:spcPts val="0"/>
              </a:spcAft>
              <a:buClr>
                <a:schemeClr val="accent4"/>
              </a:buClr>
              <a:buFont typeface="Arial" panose="020B0604020202020204" pitchFamily="34" charset="0"/>
              <a:buChar char="•"/>
              <a:defRPr lang="en-US" sz="1961" kern="1200" baseline="0" dirty="0" smtClean="0">
                <a:solidFill>
                  <a:schemeClr val="tx1"/>
                </a:solidFill>
                <a:latin typeface="Segoe UI" panose="020B0502040204020203" pitchFamily="34" charset="0"/>
                <a:ea typeface="+mn-ea"/>
                <a:cs typeface="Segoe UI" panose="020B0502040204020203" pitchFamily="34" charset="0"/>
              </a:defRPr>
            </a:lvl3pPr>
            <a:lvl4pPr marL="771879" indent="-280118" algn="l" defTabSz="498603" rtl="0" eaLnBrk="1" latinLnBrk="0" hangingPunct="1">
              <a:lnSpc>
                <a:spcPct val="114000"/>
              </a:lnSpc>
              <a:spcBef>
                <a:spcPts val="1176"/>
              </a:spcBef>
              <a:spcAft>
                <a:spcPts val="0"/>
              </a:spcAft>
              <a:buNone/>
              <a:defRPr lang="en-US" sz="1961" kern="1200" dirty="0">
                <a:solidFill>
                  <a:schemeClr val="tx1"/>
                </a:solidFill>
                <a:latin typeface="Segoe UI" panose="020B0502040204020203" pitchFamily="34" charset="0"/>
                <a:ea typeface="+mn-ea"/>
                <a:cs typeface="Segoe UI" panose="020B0502040204020203" pitchFamily="34" charset="0"/>
              </a:defRPr>
            </a:lvl4pPr>
            <a:lvl5pPr marL="0" indent="0" algn="l" defTabSz="498603" rtl="0" eaLnBrk="1" latinLnBrk="0" hangingPunct="1">
              <a:lnSpc>
                <a:spcPct val="90000"/>
              </a:lnSpc>
              <a:spcAft>
                <a:spcPts val="409"/>
              </a:spcAft>
              <a:buNone/>
              <a:defRPr lang="en-US" sz="1364" b="1" kern="1200" cap="all" spc="205" dirty="0">
                <a:gradFill>
                  <a:gsLst>
                    <a:gs pos="14159">
                      <a:schemeClr val="tx1"/>
                    </a:gs>
                    <a:gs pos="32000">
                      <a:schemeClr val="tx1"/>
                    </a:gs>
                  </a:gsLst>
                  <a:lin ang="5400000" scaled="1"/>
                </a:gradFill>
                <a:latin typeface="Segoe UI" panose="020B0502040204020203" pitchFamily="34" charset="0"/>
                <a:ea typeface="+mn-ea"/>
                <a:cs typeface="Segoe UI" panose="020B0502040204020203" pitchFamily="34" charset="0"/>
              </a:defRPr>
            </a:lvl5pPr>
          </a:lstStyle>
          <a:p>
            <a:pPr marL="166514" lvl="0" indent="-166514" algn="l" defTabSz="498603" rtl="0" eaLnBrk="1" latinLnBrk="0" hangingPunct="1">
              <a:lnSpc>
                <a:spcPct val="114000"/>
              </a:lnSpc>
              <a:spcBef>
                <a:spcPct val="20000"/>
              </a:spcBef>
              <a:buClr>
                <a:schemeClr val="accent4"/>
              </a:buClr>
              <a:buFont typeface="Arial" panose="020B0604020202020204" pitchFamily="34" charset="0"/>
              <a:buChar char="•"/>
            </a:pPr>
            <a:r>
              <a:rPr lang="en-US"/>
              <a:t>Level 1</a:t>
            </a:r>
          </a:p>
          <a:p>
            <a:pPr marL="334586" lvl="1" indent="-171182" algn="l" defTabSz="498603" rtl="0" eaLnBrk="1" latinLnBrk="0" hangingPunct="1">
              <a:spcBef>
                <a:spcPct val="20000"/>
              </a:spcBef>
              <a:buClr>
                <a:schemeClr val="accent4"/>
              </a:buClr>
              <a:buFont typeface="Arial" panose="020B0604020202020204" pitchFamily="34" charset="0"/>
              <a:buChar char="•"/>
            </a:pPr>
            <a:r>
              <a:rPr lang="en-US"/>
              <a:t>Level 2</a:t>
            </a:r>
          </a:p>
          <a:p>
            <a:pPr marL="501099" lvl="2" indent="-174294" algn="l" defTabSz="498603" rtl="0" eaLnBrk="1" latinLnBrk="0" hangingPunct="1">
              <a:spcBef>
                <a:spcPct val="20000"/>
              </a:spcBef>
              <a:buClr>
                <a:schemeClr val="accent4"/>
              </a:buClr>
              <a:buFont typeface="Arial" panose="020B0604020202020204" pitchFamily="34" charset="0"/>
              <a:buChar char="•"/>
            </a:pPr>
            <a:r>
              <a:rPr lang="en-US"/>
              <a:t>Level 3</a:t>
            </a:r>
          </a:p>
          <a:p>
            <a:pPr marL="622483" lvl="3" indent="-130721" algn="l" defTabSz="498603" rtl="0" eaLnBrk="1" latinLnBrk="0" hangingPunct="1">
              <a:spcBef>
                <a:spcPct val="20000"/>
              </a:spcBef>
              <a:buClr>
                <a:schemeClr val="accent4"/>
              </a:buClr>
              <a:buFont typeface="Arial" panose="020B0604020202020204" pitchFamily="34" charset="0"/>
              <a:buChar char="•"/>
            </a:pPr>
            <a:r>
              <a:rPr lang="en-US"/>
              <a:t>Level 4</a:t>
            </a:r>
          </a:p>
        </p:txBody>
      </p:sp>
      <p:sp>
        <p:nvSpPr>
          <p:cNvPr id="2" name="Slide Number Placeholder 1">
            <a:extLst>
              <a:ext uri="{FF2B5EF4-FFF2-40B4-BE49-F238E27FC236}">
                <a16:creationId xmlns:a16="http://schemas.microsoft.com/office/drawing/2014/main" id="{EE028ACF-45A5-4601-98A6-C9061760ABAF}"/>
              </a:ext>
            </a:extLst>
          </p:cNvPr>
          <p:cNvSpPr>
            <a:spLocks noGrp="1"/>
          </p:cNvSpPr>
          <p:nvPr>
            <p:ph type="sldNum" sz="quarter" idx="17"/>
          </p:nvPr>
        </p:nvSpPr>
        <p:spPr/>
        <p:txBody>
          <a:bodyPr/>
          <a:lstStyle/>
          <a:p>
            <a:fld id="{6917C22C-C5D7-4539-A137-217872CE6377}" type="slidenum">
              <a:rPr lang="en-US" smtClean="0"/>
              <a:pPr/>
              <a:t>‹#›</a:t>
            </a:fld>
            <a:endParaRPr lang="en-US"/>
          </a:p>
        </p:txBody>
      </p:sp>
    </p:spTree>
    <p:extLst>
      <p:ext uri="{BB962C8B-B14F-4D97-AF65-F5344CB8AC3E}">
        <p14:creationId xmlns:p14="http://schemas.microsoft.com/office/powerpoint/2010/main" val="1173940887"/>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189969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a:off x="1881051" y="4624251"/>
            <a:ext cx="9867352" cy="13562"/>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1854926" y="3516238"/>
            <a:ext cx="9875001"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a:off x="1815737" y="1816002"/>
            <a:ext cx="9928893" cy="0"/>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1841863" y="2955451"/>
            <a:ext cx="9909469"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1881051" y="4077025"/>
            <a:ext cx="9874172"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1894114" y="6393242"/>
            <a:ext cx="9847988" cy="0"/>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a:off x="1828800" y="2385918"/>
            <a:ext cx="9915830" cy="0"/>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a:off x="1828800" y="1246085"/>
            <a:ext cx="9915830" cy="1"/>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2" y="780181"/>
          <a:ext cx="11415009" cy="5928931"/>
        </p:xfrm>
        <a:graphic>
          <a:graphicData uri="http://schemas.openxmlformats.org/drawingml/2006/table">
            <a:tbl>
              <a:tblPr firstRow="1" bandRow="1"/>
              <a:tblGrid>
                <a:gridCol w="1478409">
                  <a:extLst>
                    <a:ext uri="{9D8B030D-6E8A-4147-A177-3AD203B41FA5}">
                      <a16:colId xmlns:a16="http://schemas.microsoft.com/office/drawing/2014/main" val="20000"/>
                    </a:ext>
                  </a:extLst>
                </a:gridCol>
                <a:gridCol w="1758979">
                  <a:extLst>
                    <a:ext uri="{9D8B030D-6E8A-4147-A177-3AD203B41FA5}">
                      <a16:colId xmlns:a16="http://schemas.microsoft.com/office/drawing/2014/main" val="20005"/>
                    </a:ext>
                  </a:extLst>
                </a:gridCol>
                <a:gridCol w="1912690">
                  <a:extLst>
                    <a:ext uri="{9D8B030D-6E8A-4147-A177-3AD203B41FA5}">
                      <a16:colId xmlns:a16="http://schemas.microsoft.com/office/drawing/2014/main" val="20006"/>
                    </a:ext>
                  </a:extLst>
                </a:gridCol>
                <a:gridCol w="2063692">
                  <a:extLst>
                    <a:ext uri="{9D8B030D-6E8A-4147-A177-3AD203B41FA5}">
                      <a16:colId xmlns:a16="http://schemas.microsoft.com/office/drawing/2014/main" val="2348878837"/>
                    </a:ext>
                  </a:extLst>
                </a:gridCol>
                <a:gridCol w="2055002">
                  <a:extLst>
                    <a:ext uri="{9D8B030D-6E8A-4147-A177-3AD203B41FA5}">
                      <a16:colId xmlns:a16="http://schemas.microsoft.com/office/drawing/2014/main" val="4146458640"/>
                    </a:ext>
                  </a:extLst>
                </a:gridCol>
                <a:gridCol w="2146237">
                  <a:extLst>
                    <a:ext uri="{9D8B030D-6E8A-4147-A177-3AD203B41FA5}">
                      <a16:colId xmlns:a16="http://schemas.microsoft.com/office/drawing/2014/main" val="1798226640"/>
                    </a:ext>
                  </a:extLst>
                </a:gridCol>
              </a:tblGrid>
              <a:tr h="250151">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OCTOBER</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NOVEMBER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DECEMBER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JANUARY </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p>
                      <a:pPr algn="ctr"/>
                      <a:r>
                        <a:rPr lang="en-US" sz="1000" b="1" kern="1200">
                          <a:gradFill>
                            <a:gsLst>
                              <a:gs pos="1250">
                                <a:schemeClr val="tx1"/>
                              </a:gs>
                              <a:gs pos="100000">
                                <a:schemeClr val="tx1"/>
                              </a:gs>
                            </a:gsLst>
                            <a:lin ang="5400000" scaled="0"/>
                          </a:gradFill>
                          <a:latin typeface="+mn-lt"/>
                          <a:ea typeface="+mn-ea"/>
                          <a:cs typeface="+mn-cs"/>
                        </a:rPr>
                        <a:t>FEBRUARY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787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7878">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7878">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7878">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7878">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7878">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7878">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1881051" y="5237058"/>
            <a:ext cx="9862763" cy="0"/>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1894114" y="5823911"/>
            <a:ext cx="9849700" cy="0"/>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733324640"/>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4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5" cy="5934402"/>
        </p:xfrm>
        <a:graphic>
          <a:graphicData uri="http://schemas.openxmlformats.org/drawingml/2006/table">
            <a:tbl>
              <a:tblPr firstRow="1" bandRow="1"/>
              <a:tblGrid>
                <a:gridCol w="1936616">
                  <a:extLst>
                    <a:ext uri="{9D8B030D-6E8A-4147-A177-3AD203B41FA5}">
                      <a16:colId xmlns:a16="http://schemas.microsoft.com/office/drawing/2014/main" val="20000"/>
                    </a:ext>
                  </a:extLst>
                </a:gridCol>
                <a:gridCol w="2042932">
                  <a:extLst>
                    <a:ext uri="{9D8B030D-6E8A-4147-A177-3AD203B41FA5}">
                      <a16:colId xmlns:a16="http://schemas.microsoft.com/office/drawing/2014/main" val="20005"/>
                    </a:ext>
                  </a:extLst>
                </a:gridCol>
                <a:gridCol w="2351167">
                  <a:extLst>
                    <a:ext uri="{9D8B030D-6E8A-4147-A177-3AD203B41FA5}">
                      <a16:colId xmlns:a16="http://schemas.microsoft.com/office/drawing/2014/main" val="20006"/>
                    </a:ext>
                  </a:extLst>
                </a:gridCol>
                <a:gridCol w="2536786">
                  <a:extLst>
                    <a:ext uri="{9D8B030D-6E8A-4147-A177-3AD203B41FA5}">
                      <a16:colId xmlns:a16="http://schemas.microsoft.com/office/drawing/2014/main" val="2348878837"/>
                    </a:ext>
                  </a:extLst>
                </a:gridCol>
                <a:gridCol w="2526104">
                  <a:extLst>
                    <a:ext uri="{9D8B030D-6E8A-4147-A177-3AD203B41FA5}">
                      <a16:colId xmlns:a16="http://schemas.microsoft.com/office/drawing/2014/main" val="4146458640"/>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MARCH</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APRIL</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MAY</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JUNE</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p>
                      <a:pPr marL="0" indent="0">
                        <a:spcBef>
                          <a:spcPts val="300"/>
                        </a:spcBef>
                        <a:buFont typeface="+mj-lt"/>
                        <a:buNone/>
                        <a:tabLst>
                          <a:tab pos="171450" algn="l"/>
                        </a:tabLst>
                      </a:pPr>
                      <a:endParaRPr lang="en-US" sz="800" b="1"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b="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524764374"/>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81487040"/>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5_Custom Layout">
    <p:spTree>
      <p:nvGrpSpPr>
        <p:cNvPr id="1" name=""/>
        <p:cNvGrpSpPr/>
        <p:nvPr/>
      </p:nvGrpSpPr>
      <p:grpSpPr>
        <a:xfrm>
          <a:off x="0" y="0"/>
          <a:ext cx="0" cy="0"/>
          <a:chOff x="0" y="0"/>
          <a:chExt cx="0" cy="0"/>
        </a:xfrm>
      </p:grpSpPr>
      <p:cxnSp>
        <p:nvCxnSpPr>
          <p:cNvPr id="13" name="Straight Arrow Connector 12">
            <a:extLst>
              <a:ext uri="{FF2B5EF4-FFF2-40B4-BE49-F238E27FC236}">
                <a16:creationId xmlns:a16="http://schemas.microsoft.com/office/drawing/2014/main" id="{A6A05515-E6CD-421C-9333-F1FBA87A8217}"/>
              </a:ext>
            </a:extLst>
          </p:cNvPr>
          <p:cNvCxnSpPr>
            <a:cxnSpLocks/>
          </p:cNvCxnSpPr>
          <p:nvPr userDrawn="1"/>
        </p:nvCxnSpPr>
        <p:spPr bwMode="auto">
          <a:xfrm flipV="1">
            <a:off x="2403787" y="4637812"/>
            <a:ext cx="9344616" cy="12393"/>
          </a:xfrm>
          <a:prstGeom prst="straightConnector1">
            <a:avLst/>
          </a:prstGeom>
          <a:noFill/>
          <a:ln w="19050" cap="flat" cmpd="sng" algn="ctr">
            <a:solidFill>
              <a:srgbClr val="5C005C"/>
            </a:solidFill>
            <a:prstDash val="solid"/>
            <a:round/>
            <a:headEnd type="arrow" w="med" len="med"/>
            <a:tailEnd type="arrow" w="med" len="med"/>
          </a:ln>
          <a:effectLst/>
        </p:spPr>
      </p:cxnSp>
      <p:cxnSp>
        <p:nvCxnSpPr>
          <p:cNvPr id="14" name="Straight Arrow Connector 13">
            <a:extLst>
              <a:ext uri="{FF2B5EF4-FFF2-40B4-BE49-F238E27FC236}">
                <a16:creationId xmlns:a16="http://schemas.microsoft.com/office/drawing/2014/main" id="{0977B10D-F06D-4F3F-8C3E-E3C802537C55}"/>
              </a:ext>
            </a:extLst>
          </p:cNvPr>
          <p:cNvCxnSpPr>
            <a:cxnSpLocks/>
          </p:cNvCxnSpPr>
          <p:nvPr userDrawn="1"/>
        </p:nvCxnSpPr>
        <p:spPr bwMode="auto">
          <a:xfrm>
            <a:off x="2403787" y="3516238"/>
            <a:ext cx="9326140" cy="0"/>
          </a:xfrm>
          <a:prstGeom prst="straightConnector1">
            <a:avLst/>
          </a:prstGeom>
          <a:noFill/>
          <a:ln w="19050" cap="flat" cmpd="sng" algn="ctr">
            <a:solidFill>
              <a:schemeClr val="accent5"/>
            </a:solidFill>
            <a:prstDash val="solid"/>
            <a:round/>
            <a:headEnd type="arrow" w="med" len="med"/>
            <a:tailEnd type="arrow" w="med" len="med"/>
          </a:ln>
          <a:effectLst/>
        </p:spPr>
      </p:cxnSp>
      <p:cxnSp>
        <p:nvCxnSpPr>
          <p:cNvPr id="15" name="Straight Arrow Connector 14">
            <a:extLst>
              <a:ext uri="{FF2B5EF4-FFF2-40B4-BE49-F238E27FC236}">
                <a16:creationId xmlns:a16="http://schemas.microsoft.com/office/drawing/2014/main" id="{36C04CCF-122F-4E4C-A39D-FA8141BA108C}"/>
              </a:ext>
            </a:extLst>
          </p:cNvPr>
          <p:cNvCxnSpPr>
            <a:cxnSpLocks/>
          </p:cNvCxnSpPr>
          <p:nvPr userDrawn="1"/>
        </p:nvCxnSpPr>
        <p:spPr bwMode="auto">
          <a:xfrm flipV="1">
            <a:off x="2403787" y="1816001"/>
            <a:ext cx="9340843" cy="9129"/>
          </a:xfrm>
          <a:prstGeom prst="straightConnector1">
            <a:avLst/>
          </a:prstGeom>
          <a:noFill/>
          <a:ln w="19050" cap="flat" cmpd="sng" algn="ctr">
            <a:solidFill>
              <a:schemeClr val="accent1"/>
            </a:solidFill>
            <a:prstDash val="solid"/>
            <a:round/>
            <a:headEnd type="arrow" w="med" len="med"/>
            <a:tailEnd type="arrow" w="med" len="med"/>
          </a:ln>
          <a:effectLst/>
        </p:spPr>
      </p:cxnSp>
      <p:cxnSp>
        <p:nvCxnSpPr>
          <p:cNvPr id="16" name="Straight Arrow Connector 15">
            <a:extLst>
              <a:ext uri="{FF2B5EF4-FFF2-40B4-BE49-F238E27FC236}">
                <a16:creationId xmlns:a16="http://schemas.microsoft.com/office/drawing/2014/main" id="{99E3F8E0-7879-47AA-BD96-477F8113234C}"/>
              </a:ext>
            </a:extLst>
          </p:cNvPr>
          <p:cNvCxnSpPr>
            <a:cxnSpLocks/>
          </p:cNvCxnSpPr>
          <p:nvPr userDrawn="1"/>
        </p:nvCxnSpPr>
        <p:spPr bwMode="auto">
          <a:xfrm>
            <a:off x="2403787" y="2955451"/>
            <a:ext cx="9347545" cy="0"/>
          </a:xfrm>
          <a:prstGeom prst="straightConnector1">
            <a:avLst/>
          </a:prstGeom>
          <a:noFill/>
          <a:ln w="19050" cap="flat" cmpd="sng" algn="ctr">
            <a:solidFill>
              <a:schemeClr val="accent2"/>
            </a:solidFill>
            <a:prstDash val="solid"/>
            <a:round/>
            <a:headEnd type="arrow" w="med" len="med"/>
            <a:tailEnd type="arrow" w="med" len="med"/>
          </a:ln>
          <a:effectLst/>
        </p:spPr>
      </p:cxnSp>
      <p:cxnSp>
        <p:nvCxnSpPr>
          <p:cNvPr id="17" name="Straight Arrow Connector 16">
            <a:extLst>
              <a:ext uri="{FF2B5EF4-FFF2-40B4-BE49-F238E27FC236}">
                <a16:creationId xmlns:a16="http://schemas.microsoft.com/office/drawing/2014/main" id="{FB8CDFA1-F0E9-4258-89DA-E330F7FE7C07}"/>
              </a:ext>
            </a:extLst>
          </p:cNvPr>
          <p:cNvCxnSpPr>
            <a:cxnSpLocks/>
          </p:cNvCxnSpPr>
          <p:nvPr userDrawn="1"/>
        </p:nvCxnSpPr>
        <p:spPr bwMode="auto">
          <a:xfrm>
            <a:off x="2403787" y="4077025"/>
            <a:ext cx="9351436" cy="0"/>
          </a:xfrm>
          <a:prstGeom prst="straightConnector1">
            <a:avLst/>
          </a:prstGeom>
          <a:noFill/>
          <a:ln w="19050" cap="flat" cmpd="sng" algn="ctr">
            <a:solidFill>
              <a:srgbClr val="5C2D93"/>
            </a:solidFill>
            <a:prstDash val="solid"/>
            <a:round/>
            <a:headEnd type="arrow" w="med" len="med"/>
            <a:tailEnd type="arrow" w="med" len="med"/>
          </a:ln>
          <a:effectLst/>
        </p:spPr>
      </p:cxnSp>
      <p:cxnSp>
        <p:nvCxnSpPr>
          <p:cNvPr id="18" name="Straight Arrow Connector 17">
            <a:extLst>
              <a:ext uri="{FF2B5EF4-FFF2-40B4-BE49-F238E27FC236}">
                <a16:creationId xmlns:a16="http://schemas.microsoft.com/office/drawing/2014/main" id="{301211B5-90BF-46C0-8E18-2A67D3E300AD}"/>
              </a:ext>
            </a:extLst>
          </p:cNvPr>
          <p:cNvCxnSpPr>
            <a:cxnSpLocks/>
          </p:cNvCxnSpPr>
          <p:nvPr userDrawn="1"/>
        </p:nvCxnSpPr>
        <p:spPr bwMode="auto">
          <a:xfrm>
            <a:off x="2403787" y="6384695"/>
            <a:ext cx="9338315" cy="8547"/>
          </a:xfrm>
          <a:prstGeom prst="straightConnector1">
            <a:avLst/>
          </a:prstGeom>
          <a:noFill/>
          <a:ln w="19050" cap="flat" cmpd="sng" algn="ctr">
            <a:solidFill>
              <a:srgbClr val="008272"/>
            </a:solidFill>
            <a:prstDash val="solid"/>
            <a:round/>
            <a:headEnd type="arrow" w="med" len="med"/>
            <a:tailEnd type="arrow" w="med" len="med"/>
          </a:ln>
          <a:effectLst/>
        </p:spPr>
      </p:cxnSp>
      <p:cxnSp>
        <p:nvCxnSpPr>
          <p:cNvPr id="19" name="Straight Arrow Connector 18">
            <a:extLst>
              <a:ext uri="{FF2B5EF4-FFF2-40B4-BE49-F238E27FC236}">
                <a16:creationId xmlns:a16="http://schemas.microsoft.com/office/drawing/2014/main" id="{5A9EE08D-46DF-4779-9963-3732DC69718A}"/>
              </a:ext>
            </a:extLst>
          </p:cNvPr>
          <p:cNvCxnSpPr>
            <a:cxnSpLocks/>
          </p:cNvCxnSpPr>
          <p:nvPr userDrawn="1"/>
        </p:nvCxnSpPr>
        <p:spPr bwMode="auto">
          <a:xfrm flipV="1">
            <a:off x="2403787" y="2385917"/>
            <a:ext cx="9340843" cy="8747"/>
          </a:xfrm>
          <a:prstGeom prst="straightConnector1">
            <a:avLst/>
          </a:prstGeom>
          <a:noFill/>
          <a:ln w="19050" cap="flat" cmpd="sng" algn="ctr">
            <a:solidFill>
              <a:srgbClr val="107C10"/>
            </a:solidFill>
            <a:prstDash val="solid"/>
            <a:round/>
            <a:headEnd type="arrow" w="med" len="med"/>
            <a:tailEnd type="arrow" w="med" len="med"/>
          </a:ln>
          <a:effectLst/>
        </p:spPr>
      </p:cxnSp>
      <p:cxnSp>
        <p:nvCxnSpPr>
          <p:cNvPr id="21" name="Straight Arrow Connector 20">
            <a:extLst>
              <a:ext uri="{FF2B5EF4-FFF2-40B4-BE49-F238E27FC236}">
                <a16:creationId xmlns:a16="http://schemas.microsoft.com/office/drawing/2014/main" id="{2E8C40D2-AE04-4723-924B-146A22E01EEA}"/>
              </a:ext>
            </a:extLst>
          </p:cNvPr>
          <p:cNvCxnSpPr>
            <a:cxnSpLocks/>
          </p:cNvCxnSpPr>
          <p:nvPr userDrawn="1"/>
        </p:nvCxnSpPr>
        <p:spPr bwMode="auto">
          <a:xfrm flipV="1">
            <a:off x="2403787" y="1246085"/>
            <a:ext cx="9340843" cy="9129"/>
          </a:xfrm>
          <a:prstGeom prst="straightConnector1">
            <a:avLst/>
          </a:prstGeom>
          <a:noFill/>
          <a:ln w="19050" cap="flat" cmpd="sng" algn="ctr">
            <a:solidFill>
              <a:schemeClr val="tx1"/>
            </a:solidFill>
            <a:prstDash val="solid"/>
            <a:round/>
            <a:headEnd type="arrow" w="med" len="med"/>
            <a:tailEnd type="arrow" w="med" len="med"/>
          </a:ln>
          <a:effectLst/>
        </p:spPr>
      </p:cxnSp>
      <p:graphicFrame>
        <p:nvGraphicFramePr>
          <p:cNvPr id="22" name="Table 2">
            <a:extLst>
              <a:ext uri="{FF2B5EF4-FFF2-40B4-BE49-F238E27FC236}">
                <a16:creationId xmlns:a16="http://schemas.microsoft.com/office/drawing/2014/main" id="{AD86CD40-30C4-49D2-82BB-7C4136C1D85E}"/>
              </a:ext>
            </a:extLst>
          </p:cNvPr>
          <p:cNvGraphicFramePr>
            <a:graphicFrameLocks noGrp="1"/>
          </p:cNvGraphicFramePr>
          <p:nvPr userDrawn="1"/>
        </p:nvGraphicFramePr>
        <p:xfrm>
          <a:off x="336321" y="774713"/>
          <a:ext cx="11393606" cy="5934402"/>
        </p:xfrm>
        <a:graphic>
          <a:graphicData uri="http://schemas.openxmlformats.org/drawingml/2006/table">
            <a:tbl>
              <a:tblPr firstRow="1" bandRow="1"/>
              <a:tblGrid>
                <a:gridCol w="1993924">
                  <a:extLst>
                    <a:ext uri="{9D8B030D-6E8A-4147-A177-3AD203B41FA5}">
                      <a16:colId xmlns:a16="http://schemas.microsoft.com/office/drawing/2014/main" val="20000"/>
                    </a:ext>
                  </a:extLst>
                </a:gridCol>
                <a:gridCol w="3119287">
                  <a:extLst>
                    <a:ext uri="{9D8B030D-6E8A-4147-A177-3AD203B41FA5}">
                      <a16:colId xmlns:a16="http://schemas.microsoft.com/office/drawing/2014/main" val="20005"/>
                    </a:ext>
                  </a:extLst>
                </a:gridCol>
                <a:gridCol w="3020949">
                  <a:extLst>
                    <a:ext uri="{9D8B030D-6E8A-4147-A177-3AD203B41FA5}">
                      <a16:colId xmlns:a16="http://schemas.microsoft.com/office/drawing/2014/main" val="20006"/>
                    </a:ext>
                  </a:extLst>
                </a:gridCol>
                <a:gridCol w="3259446">
                  <a:extLst>
                    <a:ext uri="{9D8B030D-6E8A-4147-A177-3AD203B41FA5}">
                      <a16:colId xmlns:a16="http://schemas.microsoft.com/office/drawing/2014/main" val="2348878837"/>
                    </a:ext>
                  </a:extLst>
                </a:gridCol>
              </a:tblGrid>
              <a:tr h="25038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endParaRPr lang="en-US" sz="800" b="0" i="1" u="sng">
                        <a:gradFill>
                          <a:gsLst>
                            <a:gs pos="1250">
                              <a:schemeClr val="bg1"/>
                            </a:gs>
                            <a:gs pos="100000">
                              <a:schemeClr val="bg1"/>
                            </a:gs>
                          </a:gsLst>
                          <a:lin ang="5400000" scaled="0"/>
                        </a:gradFill>
                      </a:endParaRPr>
                    </a:p>
                  </a:txBody>
                  <a:tcPr marL="0" marR="0" marT="0" marB="0" anchor="ctr">
                    <a:lnL w="12700" cmpd="sng">
                      <a:noFill/>
                    </a:lnL>
                    <a:lnR w="6350" cap="flat" cmpd="sng" algn="ctr">
                      <a:noFill/>
                      <a:prstDash val="solid"/>
                      <a:round/>
                      <a:headEnd type="none" w="med" len="med"/>
                      <a:tailEnd type="none" w="med" len="med"/>
                    </a:lnR>
                    <a:lnT w="12700" cmpd="sng">
                      <a:noFill/>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JULY</a:t>
                      </a:r>
                    </a:p>
                  </a:txBody>
                  <a:tcPr marL="68951" marR="68951" marT="34476" marB="34476" anchor="ctr">
                    <a:lnL w="12700" cap="flat" cmpd="sng" algn="ctr">
                      <a:no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AUGUST</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algn="ctr"/>
                      <a:r>
                        <a:rPr lang="en-US" sz="1000" b="1" kern="1200">
                          <a:gradFill>
                            <a:gsLst>
                              <a:gs pos="1250">
                                <a:schemeClr val="tx1"/>
                              </a:gs>
                              <a:gs pos="100000">
                                <a:schemeClr val="tx1"/>
                              </a:gs>
                            </a:gsLst>
                            <a:lin ang="5400000" scaled="0"/>
                          </a:gradFill>
                          <a:latin typeface="+mn-lt"/>
                          <a:ea typeface="+mn-ea"/>
                          <a:cs typeface="+mn-cs"/>
                        </a:rPr>
                        <a:t>SEPTEMBER</a:t>
                      </a:r>
                    </a:p>
                  </a:txBody>
                  <a:tcPr marL="68951" marR="68951" marT="34476" marB="34476" anchor="ctr">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solidFill>
                      <a:schemeClr val="accent6"/>
                    </a:solidFill>
                  </a:tcPr>
                </a:tc>
                <a:extLst>
                  <a:ext uri="{0D108BD9-81ED-4DB2-BD59-A6C34878D82A}">
                    <a16:rowId xmlns:a16="http://schemas.microsoft.com/office/drawing/2014/main" val="10000"/>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chemeClr val="tx1"/>
                          </a:solidFill>
                          <a:effectLst/>
                          <a:uLnTx/>
                          <a:uFillTx/>
                          <a:latin typeface="+mn-lt"/>
                          <a:ea typeface="+mn-ea"/>
                          <a:cs typeface="+mn-cs"/>
                        </a:rPr>
                        <a:t>Executive Timeline</a:t>
                      </a:r>
                    </a:p>
                  </a:txBody>
                  <a:tcPr marL="182880" marR="34476" marT="0" marB="0" anchor="ctr">
                    <a:lnL w="76200" cap="flat" cmpd="sng" algn="ctr">
                      <a:solidFill>
                        <a:schemeClr val="tx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712883441"/>
                  </a:ext>
                </a:extLst>
              </a:tr>
              <a:tr h="56840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Revenue &amp; </a:t>
                      </a:r>
                      <a:r>
                        <a:rPr kumimoji="0" lang="en-US" sz="900" b="1" i="0" u="none" strike="noStrike" kern="1200" cap="none" spc="0" normalizeH="0" baseline="0" noProof="0" err="1">
                          <a:ln>
                            <a:noFill/>
                          </a:ln>
                          <a:gradFill>
                            <a:gsLst>
                              <a:gs pos="1250">
                                <a:schemeClr val="accent1"/>
                              </a:gs>
                              <a:gs pos="100000">
                                <a:schemeClr val="accent1"/>
                              </a:gs>
                            </a:gsLst>
                            <a:lin ang="5400000" scaled="0"/>
                          </a:gradFill>
                          <a:effectLst/>
                          <a:uLnTx/>
                          <a:uFillTx/>
                          <a:latin typeface="+mn-lt"/>
                          <a:ea typeface="+mn-ea"/>
                          <a:cs typeface="+mn-cs"/>
                        </a:rPr>
                        <a:t>Opex</a:t>
                      </a:r>
                      <a:r>
                        <a:rPr kumimoji="0" lang="en-US" sz="900" b="1" i="0" u="none" strike="noStrike" kern="1200" cap="none" spc="0" normalizeH="0" baseline="0" noProof="0">
                          <a:ln>
                            <a:noFill/>
                          </a:ln>
                          <a:gradFill>
                            <a:gsLst>
                              <a:gs pos="1250">
                                <a:schemeClr val="accent1"/>
                              </a:gs>
                              <a:gs pos="100000">
                                <a:schemeClr val="accent1"/>
                              </a:gs>
                            </a:gsLst>
                            <a:lin ang="5400000" scaled="0"/>
                          </a:gradFill>
                          <a:effectLst/>
                          <a:uLnTx/>
                          <a:uFillTx/>
                          <a:latin typeface="+mn-lt"/>
                          <a:ea typeface="+mn-ea"/>
                          <a:cs typeface="+mn-cs"/>
                        </a:rPr>
                        <a:t> Planning </a:t>
                      </a:r>
                    </a:p>
                  </a:txBody>
                  <a:tcPr marL="182880" marR="34476" marT="0" marB="0" anchor="ctr">
                    <a:lnL w="76200" cap="flat" cmpd="sng" algn="ctr">
                      <a:solidFill>
                        <a:schemeClr val="accent1"/>
                      </a:solid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sz="800" b="1"/>
                    </a:p>
                  </a:txBody>
                  <a:tcPr marL="68951" marR="68951"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solidFill>
                            <a:srgbClr val="107C10"/>
                          </a:solidFill>
                          <a:effectLst/>
                          <a:uLnTx/>
                          <a:uFillTx/>
                          <a:latin typeface="+mn-lt"/>
                          <a:ea typeface="+mn-ea"/>
                          <a:cs typeface="+mn-cs"/>
                        </a:rPr>
                        <a:t>Scorecard</a:t>
                      </a:r>
                      <a:r>
                        <a:rPr kumimoji="0" lang="en-US" sz="900" b="1" i="0" u="none" strike="noStrike" kern="1200" cap="none" spc="0" normalizeH="0" baseline="0" noProof="0">
                          <a:ln>
                            <a:noFill/>
                          </a:ln>
                          <a:gradFill>
                            <a:gsLst>
                              <a:gs pos="1250">
                                <a:schemeClr val="accent3"/>
                              </a:gs>
                              <a:gs pos="100000">
                                <a:schemeClr val="accent3"/>
                              </a:gs>
                            </a:gsLst>
                            <a:lin ang="5400000" scaled="0"/>
                          </a:gradFill>
                          <a:effectLst/>
                          <a:uLnTx/>
                          <a:uFillTx/>
                          <a:latin typeface="+mn-lt"/>
                          <a:ea typeface="+mn-ea"/>
                          <a:cs typeface="+mn-cs"/>
                        </a:rPr>
                        <a:t> </a:t>
                      </a:r>
                    </a:p>
                  </a:txBody>
                  <a:tcPr marL="182880" marR="34476" marT="0" marB="0" anchor="ctr">
                    <a:lnL w="76200" cap="flat" cmpd="sng" algn="ctr">
                      <a:solidFill>
                        <a:srgbClr val="107C1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kern="1200">
                        <a:solidFill>
                          <a:schemeClr val="tx1"/>
                        </a:solidFill>
                        <a:latin typeface="+mn-lt"/>
                        <a:ea typeface="+mn-ea"/>
                        <a:cs typeface="+mn-cs"/>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62863782"/>
                  </a:ext>
                </a:extLst>
              </a:tr>
              <a:tr h="568402">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marR="0" lvl="0" indent="0" algn="l" defTabSz="864860" rtl="0" eaLnBrk="1" fontAlgn="base" latinLnBrk="0" hangingPunct="1">
                        <a:lnSpc>
                          <a:spcPct val="100000"/>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accent2"/>
                              </a:gs>
                              <a:gs pos="100000">
                                <a:schemeClr val="accent2"/>
                              </a:gs>
                            </a:gsLst>
                            <a:lin ang="5400000" scaled="0"/>
                          </a:gradFill>
                          <a:effectLst/>
                          <a:uLnTx/>
                          <a:uFillTx/>
                          <a:latin typeface="+mn-lt"/>
                          <a:ea typeface="+mn-ea"/>
                          <a:cs typeface="+mn-cs"/>
                        </a:rPr>
                        <a:t>Blueprint</a:t>
                      </a:r>
                    </a:p>
                  </a:txBody>
                  <a:tcPr marL="182880" marR="34476" marT="0" marB="0" anchor="ctr">
                    <a:lnL w="76200" cap="flat" cmpd="sng" algn="ctr">
                      <a:solidFill>
                        <a:schemeClr val="accent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171450" indent="-171450">
                        <a:spcBef>
                          <a:spcPts val="300"/>
                        </a:spcBef>
                        <a:buFont typeface="+mj-lt"/>
                        <a:buAutoNum type="arabicPeriod"/>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377" rtl="0" eaLnBrk="1" latinLnBrk="0" hangingPunct="1">
                        <a:defRPr sz="1867" kern="1200">
                          <a:solidFill>
                            <a:schemeClr val="tx1"/>
                          </a:solidFill>
                          <a:latin typeface="Segoe UI"/>
                        </a:defRPr>
                      </a:lvl1pPr>
                      <a:lvl2pPr marL="457189" algn="l" defTabSz="914377" rtl="0" eaLnBrk="1" latinLnBrk="0" hangingPunct="1">
                        <a:defRPr sz="1867" kern="1200">
                          <a:solidFill>
                            <a:schemeClr val="tx1"/>
                          </a:solidFill>
                          <a:latin typeface="Segoe UI"/>
                        </a:defRPr>
                      </a:lvl2pPr>
                      <a:lvl3pPr marL="914377" algn="l" defTabSz="914377" rtl="0" eaLnBrk="1" latinLnBrk="0" hangingPunct="1">
                        <a:defRPr sz="1867" kern="1200">
                          <a:solidFill>
                            <a:schemeClr val="tx1"/>
                          </a:solidFill>
                          <a:latin typeface="Segoe UI"/>
                        </a:defRPr>
                      </a:lvl3pPr>
                      <a:lvl4pPr marL="1371566" algn="l" defTabSz="914377" rtl="0" eaLnBrk="1" latinLnBrk="0" hangingPunct="1">
                        <a:defRPr sz="1867" kern="1200">
                          <a:solidFill>
                            <a:schemeClr val="tx1"/>
                          </a:solidFill>
                          <a:latin typeface="Segoe UI"/>
                        </a:defRPr>
                      </a:lvl4pPr>
                      <a:lvl5pPr marL="1828754" algn="l" defTabSz="914377" rtl="0" eaLnBrk="1" latinLnBrk="0" hangingPunct="1">
                        <a:defRPr sz="1867" kern="1200">
                          <a:solidFill>
                            <a:schemeClr val="tx1"/>
                          </a:solidFill>
                          <a:latin typeface="Segoe UI"/>
                        </a:defRPr>
                      </a:lvl5pPr>
                      <a:lvl6pPr marL="2285943" algn="l" defTabSz="914377" rtl="0" eaLnBrk="1" latinLnBrk="0" hangingPunct="1">
                        <a:defRPr sz="1867" kern="1200">
                          <a:solidFill>
                            <a:schemeClr val="tx1"/>
                          </a:solidFill>
                          <a:latin typeface="Segoe UI"/>
                        </a:defRPr>
                      </a:lvl6pPr>
                      <a:lvl7pPr marL="2743131" algn="l" defTabSz="914377" rtl="0" eaLnBrk="1" latinLnBrk="0" hangingPunct="1">
                        <a:defRPr sz="1867" kern="1200">
                          <a:solidFill>
                            <a:schemeClr val="tx1"/>
                          </a:solidFill>
                          <a:latin typeface="Segoe UI"/>
                        </a:defRPr>
                      </a:lvl7pPr>
                      <a:lvl8pPr marL="3200320" algn="l" defTabSz="914377" rtl="0" eaLnBrk="1" latinLnBrk="0" hangingPunct="1">
                        <a:defRPr sz="1867" kern="1200">
                          <a:solidFill>
                            <a:schemeClr val="tx1"/>
                          </a:solidFill>
                          <a:latin typeface="Segoe UI"/>
                        </a:defRPr>
                      </a:lvl8pPr>
                      <a:lvl9pPr marL="3657509" algn="l" defTabSz="914377" rtl="0" eaLnBrk="1" latinLnBrk="0" hangingPunct="1">
                        <a:defRPr sz="1867" kern="1200">
                          <a:solidFill>
                            <a:schemeClr val="tx1"/>
                          </a:solidFill>
                          <a:latin typeface="Segoe UI"/>
                        </a:defRPr>
                      </a:lvl9pPr>
                    </a:lstStyle>
                    <a:p>
                      <a:pPr marL="0" indent="0">
                        <a:spcBef>
                          <a:spcPts val="300"/>
                        </a:spcBef>
                        <a:buFont typeface="+mj-lt"/>
                        <a:buNone/>
                        <a:tabLst>
                          <a:tab pos="171450" algn="l"/>
                        </a:tabLst>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0710078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chemeClr val="accent5"/>
                              </a:gs>
                              <a:gs pos="100000">
                                <a:schemeClr val="accent5"/>
                              </a:gs>
                            </a:gsLst>
                            <a:lin ang="5400000" scaled="0"/>
                          </a:gradFill>
                          <a:effectLst/>
                          <a:uLnTx/>
                          <a:uFillTx/>
                          <a:latin typeface="+mn-lt"/>
                          <a:ea typeface="+mn-ea"/>
                          <a:cs typeface="+mn-cs"/>
                        </a:rPr>
                        <a:t>Segmentation </a:t>
                      </a:r>
                    </a:p>
                  </a:txBody>
                  <a:tcPr marL="182880" marR="34476" marT="0" marB="0" anchor="ctr">
                    <a:lnL w="76200" cap="flat" cmpd="sng" algn="ctr">
                      <a:solidFill>
                        <a:schemeClr val="accent5"/>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68402">
                <a:tc>
                  <a:txBody>
                    <a:bodyPr/>
                    <a:lstStyle/>
                    <a:p>
                      <a:pPr marL="0" marR="0" lvl="0" indent="0" algn="l" defTabSz="960096"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2D93"/>
                              </a:gs>
                              <a:gs pos="100000">
                                <a:srgbClr val="5C2D93"/>
                              </a:gs>
                            </a:gsLst>
                            <a:lin ang="5400000" scaled="0"/>
                          </a:gradFill>
                          <a:effectLst/>
                          <a:uLnTx/>
                          <a:uFillTx/>
                          <a:latin typeface="+mn-lt"/>
                          <a:ea typeface="+mn-ea"/>
                          <a:cs typeface="+mn-cs"/>
                        </a:rPr>
                        <a:t>Territory Management</a:t>
                      </a:r>
                    </a:p>
                  </a:txBody>
                  <a:tcPr marL="182880" marR="34476" marT="0" marB="0" anchor="ctr">
                    <a:lnL w="76200" cap="flat" cmpd="sng" algn="ctr">
                      <a:solidFill>
                        <a:srgbClr val="5C2D93"/>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568402">
                <a:tc>
                  <a:txBody>
                    <a:bodyPr/>
                    <a:lstStyle/>
                    <a:p>
                      <a:pPr marL="0" marR="0" lvl="0" indent="0" algn="l" defTabSz="847188"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1250">
                                <a:srgbClr val="5C005C"/>
                              </a:gs>
                              <a:gs pos="100000">
                                <a:srgbClr val="5C005C"/>
                              </a:gs>
                            </a:gsLst>
                            <a:lin ang="5400000" scaled="0"/>
                          </a:gradFill>
                          <a:effectLst/>
                          <a:uLnTx/>
                          <a:uFillTx/>
                          <a:latin typeface="+mn-lt"/>
                          <a:ea typeface="+mn-ea"/>
                          <a:cs typeface="+mn-cs"/>
                        </a:rPr>
                        <a:t>RolEx</a:t>
                      </a:r>
                    </a:p>
                  </a:txBody>
                  <a:tcPr marL="182880" marR="34476" marT="0" marB="0" anchor="ctr">
                    <a:lnL w="76200" cap="flat" cmpd="sng" algn="ctr">
                      <a:solidFill>
                        <a:srgbClr val="5C005C"/>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568402">
                <a:tc>
                  <a:txBody>
                    <a:bodyPr/>
                    <a:lstStyle/>
                    <a:p>
                      <a:pPr marL="0" marR="0" lvl="0" indent="0" algn="l" defTabSz="763152" rtl="0" eaLnBrk="1" fontAlgn="base" latinLnBrk="0" hangingPunct="1">
                        <a:lnSpc>
                          <a:spcPts val="859"/>
                        </a:lnSpc>
                        <a:spcBef>
                          <a:spcPts val="0"/>
                        </a:spcBef>
                        <a:spcAft>
                          <a:spcPts val="0"/>
                        </a:spcAft>
                        <a:buClrTx/>
                        <a:buSzTx/>
                        <a:buFontTx/>
                        <a:buNone/>
                        <a:tabLst/>
                        <a:defRPr/>
                      </a:pPr>
                      <a:r>
                        <a:rPr kumimoji="0" lang="en-US" sz="9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t>WWIC </a:t>
                      </a:r>
                    </a:p>
                    <a:p>
                      <a:pPr marL="111125" marR="0" lvl="1" indent="0" algn="l" defTabSz="763152" rtl="0" eaLnBrk="1" fontAlgn="base" latinLnBrk="0" hangingPunct="1">
                        <a:lnSpc>
                          <a:spcPts val="859"/>
                        </a:lnSpc>
                        <a:spcBef>
                          <a:spcPts val="0"/>
                        </a:spcBef>
                        <a:spcAft>
                          <a:spcPts val="0"/>
                        </a:spcAft>
                        <a:buClrTx/>
                        <a:buSzTx/>
                        <a:buFontTx/>
                        <a:buNone/>
                        <a:tabLst/>
                        <a:defRPr/>
                      </a:pPr>
                      <a:r>
                        <a:rPr kumimoji="0" lang="en-US" sz="800" b="1" i="0" u="none" strike="noStrike" kern="0" cap="none" spc="0" normalizeH="0" baseline="0" noProof="0">
                          <a:ln>
                            <a:noFill/>
                          </a:ln>
                          <a:solidFill>
                            <a:srgbClr val="DA4711"/>
                          </a:solidFill>
                          <a:effectLst/>
                          <a:uLnTx/>
                          <a:uFillTx/>
                          <a:latin typeface="+mn-lt"/>
                          <a:ea typeface="+mn-ea"/>
                          <a:cs typeface="+mn-cs"/>
                        </a:rPr>
                        <a:t>Employee Data </a:t>
                      </a:r>
                      <a:r>
                        <a:rPr kumimoji="0" lang="en-US" sz="800" b="1" i="0" u="none" strike="noStrike" kern="0" cap="none" spc="0" normalizeH="0" baseline="0" noProof="0" err="1">
                          <a:ln>
                            <a:noFill/>
                          </a:ln>
                          <a:solidFill>
                            <a:srgbClr val="DA4711"/>
                          </a:solidFill>
                          <a:effectLst/>
                          <a:uLnTx/>
                          <a:uFillTx/>
                          <a:latin typeface="+mn-lt"/>
                          <a:ea typeface="+mn-ea"/>
                          <a:cs typeface="+mn-cs"/>
                        </a:rPr>
                        <a:t>Mgmt</a:t>
                      </a:r>
                      <a:r>
                        <a:rPr kumimoji="0" lang="en-US" sz="800" b="1" i="0" u="none" strike="noStrike" kern="0" cap="none" spc="0" normalizeH="0" baseline="0" noProof="0">
                          <a:ln>
                            <a:noFill/>
                          </a:ln>
                          <a:solidFill>
                            <a:srgbClr val="DA4711"/>
                          </a:solidFill>
                          <a:effectLst/>
                          <a:uLnTx/>
                          <a:uFillTx/>
                          <a:latin typeface="+mn-lt"/>
                          <a:ea typeface="+mn-ea"/>
                          <a:cs typeface="+mn-cs"/>
                        </a:rPr>
                        <a:t> (EDM) </a:t>
                      </a:r>
                      <a:br>
                        <a:rPr kumimoji="0" lang="en-US" sz="800" b="1"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rPr>
                      </a:br>
                      <a:endParaRPr kumimoji="0" lang="en-US" sz="800" b="0" i="0" u="none" strike="noStrike" kern="0" cap="none" spc="0" normalizeH="0" baseline="0" noProof="0">
                        <a:ln>
                          <a:noFill/>
                        </a:ln>
                        <a:gradFill>
                          <a:gsLst>
                            <a:gs pos="1250">
                              <a:schemeClr val="tx1"/>
                            </a:gs>
                            <a:gs pos="100000">
                              <a:schemeClr val="tx1"/>
                            </a:gs>
                          </a:gsLst>
                          <a:lin ang="5400000" scaled="0"/>
                        </a:gradFill>
                        <a:effectLst/>
                        <a:uLnTx/>
                        <a:uFillTx/>
                        <a:latin typeface="+mn-lt"/>
                        <a:ea typeface="+mn-ea"/>
                        <a:cs typeface="+mn-cs"/>
                      </a:endParaRPr>
                    </a:p>
                  </a:txBody>
                  <a:tcPr marL="182880" marR="34476" marT="0" marB="0" anchor="ctr">
                    <a:lnL w="76200" cap="flat" cmpd="sng" algn="ctr">
                      <a:solidFill>
                        <a:srgbClr val="DA4711"/>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568402">
                <a:tc>
                  <a:txBody>
                    <a:bodyPr/>
                    <a:lstStyle/>
                    <a:p>
                      <a:pPr marL="111125" marR="0" lvl="0" indent="0" algn="l" defTabSz="914400" rtl="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a:ln>
                            <a:noFill/>
                          </a:ln>
                          <a:gradFill>
                            <a:gsLst>
                              <a:gs pos="1250">
                                <a:srgbClr val="FF8C00"/>
                              </a:gs>
                              <a:gs pos="100000">
                                <a:srgbClr val="FF8C00"/>
                              </a:gs>
                            </a:gsLst>
                            <a:lin ang="5400000" scaled="0"/>
                          </a:gradFill>
                          <a:effectLst/>
                          <a:uLnTx/>
                          <a:uFillTx/>
                          <a:latin typeface="+mn-lt"/>
                          <a:ea typeface="+mn-ea"/>
                          <a:cs typeface="+mn-cs"/>
                        </a:rPr>
                        <a:t>Quota</a:t>
                      </a:r>
                    </a:p>
                  </a:txBody>
                  <a:tcPr marL="182880" marR="34476" anchor="ctr">
                    <a:lnL w="76200" cap="flat" cmpd="sng" algn="ctr">
                      <a:solidFill>
                        <a:srgbClr val="FF8C00"/>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5732595"/>
                  </a:ext>
                </a:extLst>
              </a:tr>
              <a:tr h="568402">
                <a:tc>
                  <a:txBody>
                    <a:bodyPr/>
                    <a:lstStyle/>
                    <a:p>
                      <a:pPr marL="0" marR="0" lvl="0" indent="0" algn="l" defTabSz="960120"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a:ln>
                            <a:noFill/>
                          </a:ln>
                          <a:gradFill>
                            <a:gsLst>
                              <a:gs pos="43000">
                                <a:srgbClr val="008272"/>
                              </a:gs>
                              <a:gs pos="100000">
                                <a:srgbClr val="008272"/>
                              </a:gs>
                            </a:gsLst>
                            <a:lin ang="5400000" scaled="0"/>
                          </a:gradFill>
                          <a:effectLst/>
                          <a:uLnTx/>
                          <a:uFillTx/>
                          <a:latin typeface="+mn-lt"/>
                          <a:ea typeface="+mn-ea"/>
                          <a:cs typeface="+mn-cs"/>
                        </a:rPr>
                        <a:t>Commercial Execution Playbook</a:t>
                      </a:r>
                    </a:p>
                  </a:txBody>
                  <a:tcPr marL="182880" marR="34476" marT="0" marB="0" anchor="ctr">
                    <a:lnL w="76200" cap="flat" cmpd="sng" algn="ctr">
                      <a:solidFill>
                        <a:srgbClr val="008272"/>
                      </a:solid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no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1058184" rtl="0" eaLnBrk="1" fontAlgn="auto" latinLnBrk="0" hangingPunct="1">
                        <a:lnSpc>
                          <a:spcPct val="100000"/>
                        </a:lnSpc>
                        <a:spcBef>
                          <a:spcPts val="300"/>
                        </a:spcBef>
                        <a:spcAft>
                          <a:spcPts val="0"/>
                        </a:spcAft>
                        <a:buClrTx/>
                        <a:buSzTx/>
                        <a:buFont typeface="+mj-lt"/>
                        <a:buNone/>
                        <a:tabLst>
                          <a:tab pos="171450" algn="l"/>
                        </a:tabLst>
                        <a:defRPr/>
                      </a:pPr>
                      <a:endParaRPr lang="en-US" sz="800" i="0">
                        <a:solidFill>
                          <a:schemeClr val="tx1"/>
                        </a:solidFill>
                      </a:endParaRPr>
                    </a:p>
                  </a:txBody>
                  <a:tcPr marL="34476" marR="34476" marT="34476" marB="34476" anchor="ctr">
                    <a:lnL w="6350" cap="flat" cmpd="sng" algn="ctr">
                      <a:solidFill>
                        <a:schemeClr val="accent6"/>
                      </a:solidFill>
                      <a:prstDash val="solid"/>
                      <a:round/>
                      <a:headEnd type="none" w="med" len="med"/>
                      <a:tailEnd type="none" w="med" len="med"/>
                    </a:lnL>
                    <a:lnR w="6350" cap="flat" cmpd="sng" algn="ctr">
                      <a:solidFill>
                        <a:schemeClr val="accent6"/>
                      </a:solid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291065727"/>
                  </a:ext>
                </a:extLst>
              </a:tr>
            </a:tbl>
          </a:graphicData>
        </a:graphic>
      </p:graphicFrame>
      <p:cxnSp>
        <p:nvCxnSpPr>
          <p:cNvPr id="23" name="Straight Arrow Connector 22">
            <a:extLst>
              <a:ext uri="{FF2B5EF4-FFF2-40B4-BE49-F238E27FC236}">
                <a16:creationId xmlns:a16="http://schemas.microsoft.com/office/drawing/2014/main" id="{A058A3E6-6796-45BD-A08C-8882B114249C}"/>
              </a:ext>
            </a:extLst>
          </p:cNvPr>
          <p:cNvCxnSpPr>
            <a:cxnSpLocks/>
          </p:cNvCxnSpPr>
          <p:nvPr userDrawn="1"/>
        </p:nvCxnSpPr>
        <p:spPr bwMode="auto">
          <a:xfrm>
            <a:off x="2403787" y="5210992"/>
            <a:ext cx="9340027" cy="26066"/>
          </a:xfrm>
          <a:prstGeom prst="straightConnector1">
            <a:avLst/>
          </a:prstGeom>
          <a:noFill/>
          <a:ln w="19050" cap="flat" cmpd="sng" algn="ctr">
            <a:solidFill>
              <a:srgbClr val="DA4711"/>
            </a:solidFill>
            <a:prstDash val="solid"/>
            <a:round/>
            <a:headEnd type="arrow" w="med" len="med"/>
            <a:tailEnd type="arrow" w="med" len="med"/>
          </a:ln>
          <a:effectLst/>
        </p:spPr>
      </p:cxnSp>
      <p:cxnSp>
        <p:nvCxnSpPr>
          <p:cNvPr id="12" name="Straight Arrow Connector 11">
            <a:extLst>
              <a:ext uri="{FF2B5EF4-FFF2-40B4-BE49-F238E27FC236}">
                <a16:creationId xmlns:a16="http://schemas.microsoft.com/office/drawing/2014/main" id="{39EF6530-C30B-4BC9-9A9E-A70A277B08DE}"/>
              </a:ext>
            </a:extLst>
          </p:cNvPr>
          <p:cNvCxnSpPr>
            <a:cxnSpLocks/>
          </p:cNvCxnSpPr>
          <p:nvPr userDrawn="1"/>
        </p:nvCxnSpPr>
        <p:spPr bwMode="auto">
          <a:xfrm>
            <a:off x="2403787" y="5797845"/>
            <a:ext cx="9340027" cy="26066"/>
          </a:xfrm>
          <a:prstGeom prst="straightConnector1">
            <a:avLst/>
          </a:prstGeom>
          <a:noFill/>
          <a:ln w="19050" cap="flat" cmpd="sng" algn="ctr">
            <a:solidFill>
              <a:srgbClr val="FF8C00"/>
            </a:solidFill>
            <a:prstDash val="solid"/>
            <a:round/>
            <a:headEnd type="arrow" w="med" len="med"/>
            <a:tailEnd type="arrow" w="med" len="med"/>
          </a:ln>
          <a:effectLst/>
        </p:spPr>
      </p:cxnSp>
    </p:spTree>
    <p:extLst>
      <p:ext uri="{BB962C8B-B14F-4D97-AF65-F5344CB8AC3E}">
        <p14:creationId xmlns:p14="http://schemas.microsoft.com/office/powerpoint/2010/main" val="281136664"/>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Two Column Bullet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4200"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5278796-7B84-4D67-88CD-BF78BB06D214}"/>
              </a:ext>
            </a:extLst>
          </p:cNvPr>
          <p:cNvSpPr>
            <a:spLocks noGrp="1"/>
          </p:cNvSpPr>
          <p:nvPr>
            <p:ph type="body" sz="quarter" idx="11"/>
          </p:nvPr>
        </p:nvSpPr>
        <p:spPr>
          <a:xfrm>
            <a:off x="6389914" y="1437481"/>
            <a:ext cx="5212080" cy="1649682"/>
          </a:xfrm>
        </p:spPr>
        <p:txBody>
          <a:bodyPr wrap="square">
            <a:spAutoFit/>
          </a:bodyPr>
          <a:lstStyle>
            <a:lvl1pPr marL="231775" indent="-231775">
              <a:spcBef>
                <a:spcPts val="1224"/>
              </a:spcBef>
              <a:buClr>
                <a:schemeClr val="tx1"/>
              </a:buClr>
              <a:buFont typeface="Wingdings" panose="05000000000000000000" pitchFamily="2" charset="2"/>
              <a:buChar char=""/>
              <a:defRPr sz="2800" b="0">
                <a:latin typeface="Segoe UI Semilight" panose="020B0402040204020203" pitchFamily="34" charset="0"/>
                <a:cs typeface="Segoe UI Semilight" panose="020B0402040204020203" pitchFamily="34" charset="0"/>
              </a:defRPr>
            </a:lvl1pPr>
            <a:lvl2pPr marL="427038" indent="-171450">
              <a:buFont typeface="Wingdings" panose="05000000000000000000" pitchFamily="2" charset="2"/>
              <a:buChar char=""/>
              <a:defRPr sz="2000" b="0"/>
            </a:lvl2pPr>
            <a:lvl3pPr marL="639763" indent="-188913">
              <a:buFont typeface="Wingdings" panose="05000000000000000000" pitchFamily="2" charset="2"/>
              <a:buChar char=""/>
              <a:tabLst/>
              <a:defRPr sz="1600" b="0"/>
            </a:lvl3pPr>
            <a:lvl4pPr marL="828675" indent="-176213">
              <a:buFont typeface="Wingdings" panose="05000000000000000000" pitchFamily="2" charset="2"/>
              <a:buChar char=""/>
              <a:defRPr sz="1400" b="0"/>
            </a:lvl4pPr>
            <a:lvl5pPr marL="1023938" indent="-169863">
              <a:buFont typeface="Wingdings" panose="05000000000000000000" pitchFamily="2" charset="2"/>
              <a:buChar char=""/>
              <a:tabLst/>
              <a:defRPr sz="1400" b="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S logo gray - EMF" descr="Microsoft logo, gray text version">
            <a:extLst>
              <a:ext uri="{FF2B5EF4-FFF2-40B4-BE49-F238E27FC236}">
                <a16:creationId xmlns:a16="http://schemas.microsoft.com/office/drawing/2014/main" id="{686A6A9D-6472-714C-BF12-B1E968F5E4FD}"/>
              </a:ext>
            </a:extLst>
          </p:cNvPr>
          <p:cNvPicPr>
            <a:picLocks noChangeAspect="1"/>
          </p:cNvPicPr>
          <p:nvPr userDrawn="1"/>
        </p:nvPicPr>
        <p:blipFill>
          <a:blip r:embed="rId2"/>
          <a:stretch>
            <a:fillRect/>
          </a:stretch>
        </p:blipFill>
        <p:spPr bwMode="black">
          <a:xfrm>
            <a:off x="588263" y="6423102"/>
            <a:ext cx="771319" cy="165169"/>
          </a:xfrm>
          <a:prstGeom prst="rect">
            <a:avLst/>
          </a:prstGeom>
        </p:spPr>
      </p:pic>
      <p:sp>
        <p:nvSpPr>
          <p:cNvPr id="7" name="Slide Number Placeholder 9">
            <a:extLst>
              <a:ext uri="{FF2B5EF4-FFF2-40B4-BE49-F238E27FC236}">
                <a16:creationId xmlns:a16="http://schemas.microsoft.com/office/drawing/2014/main" id="{C2B37255-FEB3-794E-919B-32FC5B9DA769}"/>
              </a:ext>
            </a:extLst>
          </p:cNvPr>
          <p:cNvSpPr>
            <a:spLocks noGrp="1"/>
          </p:cNvSpPr>
          <p:nvPr>
            <p:ph type="sldNum" sz="quarter" idx="17"/>
          </p:nvPr>
        </p:nvSpPr>
        <p:spPr>
          <a:xfrm>
            <a:off x="11229278" y="6399144"/>
            <a:ext cx="441366" cy="165169"/>
          </a:xfrm>
          <a:prstGeom prst="rect">
            <a:avLst/>
          </a:prstGeom>
        </p:spPr>
        <p:txBody>
          <a:bodyPr/>
          <a:lstStyle>
            <a:lvl1pPr algn="r">
              <a:defRPr sz="800"/>
            </a:lvl1pPr>
          </a:lstStyle>
          <a:p>
            <a:fld id="{4F9AC08D-23A9-440E-BCB9-AA1E9877CC38}" type="slidenum">
              <a:rPr lang="en-US" smtClean="0">
                <a:solidFill>
                  <a:schemeClr val="accent5"/>
                </a:solidFill>
              </a:rPr>
              <a:pPr/>
              <a:t>‹#›</a:t>
            </a:fld>
            <a:endParaRPr lang="en-US">
              <a:solidFill>
                <a:schemeClr val="accent5"/>
              </a:solidFill>
            </a:endParaRPr>
          </a:p>
        </p:txBody>
      </p:sp>
      <p:sp>
        <p:nvSpPr>
          <p:cNvPr id="10" name="Title 1">
            <a:extLst>
              <a:ext uri="{FF2B5EF4-FFF2-40B4-BE49-F238E27FC236}">
                <a16:creationId xmlns:a16="http://schemas.microsoft.com/office/drawing/2014/main" id="{E81CA5BC-95F1-4780-8534-25FCBD10A022}"/>
              </a:ext>
            </a:extLst>
          </p:cNvPr>
          <p:cNvSpPr>
            <a:spLocks noGrp="1"/>
          </p:cNvSpPr>
          <p:nvPr>
            <p:ph type="title"/>
          </p:nvPr>
        </p:nvSpPr>
        <p:spPr>
          <a:xfrm>
            <a:off x="588263" y="457200"/>
            <a:ext cx="11018520" cy="523220"/>
          </a:xfrm>
        </p:spPr>
        <p:txBody>
          <a:bodyPr/>
          <a:lstStyle>
            <a:lvl1pPr>
              <a:defRPr lang="en-US" sz="3400" b="0" kern="1200" cap="none" spc="0" baseline="0" dirty="0">
                <a:ln w="3175">
                  <a:noFill/>
                </a:ln>
                <a:solidFill>
                  <a:srgbClr val="0078D4"/>
                </a:solidFill>
                <a:effectLst/>
                <a:latin typeface="Segoe UI" panose="020B0502040204020203" pitchFamily="34" charset="0"/>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113811205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2686648"/>
            <a:ext cx="4795873" cy="1484704"/>
          </a:xfrm>
        </p:spPr>
        <p:txBody>
          <a:bodyPr wrap="square" anchor="ctr">
            <a:spAutoFit/>
          </a:bodyPr>
          <a:lstStyle>
            <a:lvl1pPr>
              <a:defRPr sz="4704" baseline="0">
                <a:gradFill>
                  <a:gsLst>
                    <a:gs pos="1250">
                      <a:schemeClr val="tx1"/>
                    </a:gs>
                    <a:gs pos="100000">
                      <a:schemeClr val="tx1"/>
                    </a:gs>
                  </a:gsLst>
                  <a:lin ang="5400000" scaled="0"/>
                </a:gradFill>
              </a:defRPr>
            </a:lvl1pPr>
          </a:lstStyle>
          <a:p>
            <a:r>
              <a:rPr lang="en-US"/>
              <a:t>Square photo layout</a:t>
            </a:r>
          </a:p>
        </p:txBody>
      </p:sp>
      <p:pic>
        <p:nvPicPr>
          <p:cNvPr id="5" name="Picture 4">
            <a:extLst>
              <a:ext uri="{FF2B5EF4-FFF2-40B4-BE49-F238E27FC236}">
                <a16:creationId xmlns:a16="http://schemas.microsoft.com/office/drawing/2014/main" id="{51273462-1C66-4B40-BB8A-89E7590AE2F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5306067" y="-41274"/>
            <a:ext cx="6885933" cy="6899275"/>
          </a:xfrm>
          <a:prstGeom prst="rect">
            <a:avLst/>
          </a:prstGeom>
        </p:spPr>
      </p:pic>
    </p:spTree>
    <p:extLst>
      <p:ext uri="{BB962C8B-B14F-4D97-AF65-F5344CB8AC3E}">
        <p14:creationId xmlns:p14="http://schemas.microsoft.com/office/powerpoint/2010/main" val="374744491"/>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marL="0" marR="0" lvl="0" indent="0" algn="l" defTabSz="914367" rtl="0" eaLnBrk="1" fontAlgn="auto" latinLnBrk="0" hangingPunct="1">
              <a:lnSpc>
                <a:spcPct val="90000"/>
              </a:lnSpc>
              <a:spcBef>
                <a:spcPts val="0"/>
              </a:spcBef>
              <a:spcAft>
                <a:spcPts val="588"/>
              </a:spcAft>
              <a:buClrTx/>
              <a:buSzTx/>
              <a:buFontTx/>
              <a:buNone/>
              <a:tabLst/>
              <a:defRPr/>
            </a:pPr>
            <a:r>
              <a:rPr kumimoji="0" lang="en-US" sz="686" b="0" i="0" u="none" strike="noStrike" kern="1200" cap="none" spc="0" normalizeH="0" baseline="0" noProof="0">
                <a:ln>
                  <a:noFill/>
                </a:ln>
                <a:solidFill>
                  <a:srgbClr val="FFFFFF">
                    <a:lumMod val="65000"/>
                  </a:srgbClr>
                </a:solidFill>
                <a:effectLst/>
                <a:uLnTx/>
                <a:uFillTx/>
                <a:latin typeface="Segoe UI"/>
                <a:ea typeface="+mn-ea"/>
                <a:cs typeface="+mn-cs"/>
              </a:rPr>
              <a:t>© Microsoft Corporation</a:t>
            </a:r>
            <a:endParaRPr kumimoji="0" lang="en-US" sz="784" b="0" i="0" u="none" strike="noStrike" kern="1200" cap="none" spc="0" normalizeH="0" baseline="0" noProof="0">
              <a:ln>
                <a:noFill/>
              </a:ln>
              <a:solidFill>
                <a:srgbClr val="FFFFFF">
                  <a:lumMod val="65000"/>
                </a:srgbClr>
              </a:solidFill>
              <a:effectLst/>
              <a:uLnTx/>
              <a:uFillTx/>
              <a:latin typeface="Segoe UI"/>
              <a:ea typeface="+mn-ea"/>
              <a:cs typeface="+mn-cs"/>
            </a:endParaRPr>
          </a:p>
        </p:txBody>
      </p:sp>
    </p:spTree>
    <p:extLst>
      <p:ext uri="{BB962C8B-B14F-4D97-AF65-F5344CB8AC3E}">
        <p14:creationId xmlns:p14="http://schemas.microsoft.com/office/powerpoint/2010/main" val="3935363733"/>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USE THIS ONE">
    <p:spTree>
      <p:nvGrpSpPr>
        <p:cNvPr id="1" name=""/>
        <p:cNvGrpSpPr/>
        <p:nvPr/>
      </p:nvGrpSpPr>
      <p:grpSpPr>
        <a:xfrm>
          <a:off x="0" y="0"/>
          <a:ext cx="0" cy="0"/>
          <a:chOff x="0" y="0"/>
          <a:chExt cx="0" cy="0"/>
        </a:xfrm>
      </p:grpSpPr>
      <p:sp>
        <p:nvSpPr>
          <p:cNvPr id="10" name="Text Placeholder 3">
            <a:extLst>
              <a:ext uri="{FF2B5EF4-FFF2-40B4-BE49-F238E27FC236}">
                <a16:creationId xmlns:a16="http://schemas.microsoft.com/office/drawing/2014/main" id="{0A83EF54-F800-4521-AA68-2B27B0B561A2}"/>
              </a:ext>
            </a:extLst>
          </p:cNvPr>
          <p:cNvSpPr>
            <a:spLocks noGrp="1"/>
          </p:cNvSpPr>
          <p:nvPr>
            <p:ph type="body" sz="quarter" idx="10" hasCustomPrompt="1"/>
          </p:nvPr>
        </p:nvSpPr>
        <p:spPr>
          <a:xfrm>
            <a:off x="601179" y="1554480"/>
            <a:ext cx="10981222" cy="1119281"/>
          </a:xfrm>
        </p:spPr>
        <p:txBody>
          <a:bodyPr wrap="square" lIns="0" tIns="0" rIns="0" bIns="0">
            <a:spAutoFit/>
          </a:bodyPr>
          <a:lstStyle>
            <a:lvl1pPr marL="0" marR="0" indent="0" algn="l" defTabSz="914192" rtl="0" eaLnBrk="1" fontAlgn="auto" latinLnBrk="0" hangingPunct="1">
              <a:lnSpc>
                <a:spcPct val="110000"/>
              </a:lnSpc>
              <a:spcBef>
                <a:spcPts val="0"/>
              </a:spcBef>
              <a:spcAft>
                <a:spcPts val="1200"/>
              </a:spcAft>
              <a:buClrTx/>
              <a:buSzPct val="90000"/>
              <a:buFont typeface="Wingdings" panose="05000000000000000000" pitchFamily="2" charset="2"/>
              <a:buNone/>
              <a:tabLst/>
              <a:defRPr lang="en-US" sz="1765" b="1" i="0" kern="1200" spc="0" baseline="0" dirty="0">
                <a:solidFill>
                  <a:srgbClr val="000000"/>
                </a:solidFill>
                <a:latin typeface="+mn-lt"/>
                <a:ea typeface="+mn-ea"/>
                <a:cs typeface="+mn-cs"/>
              </a:defRPr>
            </a:lvl1pPr>
            <a:lvl2pPr marL="0" indent="0">
              <a:lnSpc>
                <a:spcPct val="110000"/>
              </a:lnSpc>
              <a:spcBef>
                <a:spcPts val="0"/>
              </a:spcBef>
              <a:spcAft>
                <a:spcPts val="1200"/>
              </a:spcAft>
              <a:buNone/>
              <a:defRPr sz="1765">
                <a:solidFill>
                  <a:srgbClr val="000000"/>
                </a:solidFill>
              </a:defRPr>
            </a:lvl2pPr>
            <a:lvl3pPr marL="0" indent="0">
              <a:lnSpc>
                <a:spcPct val="110000"/>
              </a:lnSpc>
              <a:spcBef>
                <a:spcPts val="0"/>
              </a:spcBef>
              <a:spcAft>
                <a:spcPts val="1200"/>
              </a:spcAft>
              <a:buNone/>
              <a:defRPr sz="1371">
                <a:solidFill>
                  <a:srgbClr val="000000"/>
                </a:solidFill>
              </a:defRPr>
            </a:lvl3pPr>
            <a:lvl4pPr marL="672161" indent="0">
              <a:spcBef>
                <a:spcPts val="0"/>
              </a:spcBef>
              <a:spcAft>
                <a:spcPts val="1273"/>
              </a:spcAft>
              <a:buNone/>
              <a:defRPr sz="1961"/>
            </a:lvl4pPr>
            <a:lvl5pPr marL="896214" indent="0">
              <a:buNone/>
              <a:defRPr/>
            </a:lvl5pPr>
          </a:lstStyle>
          <a:p>
            <a:pPr lvl="0"/>
            <a:r>
              <a:rPr lang="en-US"/>
              <a:t>First level Segoe UI </a:t>
            </a:r>
            <a:r>
              <a:rPr lang="en-US" err="1"/>
              <a:t>Semibold</a:t>
            </a:r>
            <a:r>
              <a:rPr lang="en-US"/>
              <a:t> 18pt</a:t>
            </a:r>
          </a:p>
          <a:p>
            <a:pPr lvl="1"/>
            <a:r>
              <a:rPr lang="en-US"/>
              <a:t>Second level Segoe UI 18pt</a:t>
            </a:r>
          </a:p>
          <a:p>
            <a:pPr lvl="2"/>
            <a:r>
              <a:rPr lang="en-US"/>
              <a:t>Third level Segoe UI 14pt</a:t>
            </a:r>
          </a:p>
        </p:txBody>
      </p:sp>
      <p:sp>
        <p:nvSpPr>
          <p:cNvPr id="14" name="Title Placeholder 1">
            <a:extLst>
              <a:ext uri="{FF2B5EF4-FFF2-40B4-BE49-F238E27FC236}">
                <a16:creationId xmlns:a16="http://schemas.microsoft.com/office/drawing/2014/main" id="{AE6F3ED0-7F59-40C0-BDE3-5E04439997A5}"/>
              </a:ext>
            </a:extLst>
          </p:cNvPr>
          <p:cNvSpPr>
            <a:spLocks noGrp="1"/>
          </p:cNvSpPr>
          <p:nvPr>
            <p:ph type="title" hasCustomPrompt="1"/>
          </p:nvPr>
        </p:nvSpPr>
        <p:spPr>
          <a:xfrm>
            <a:off x="575734" y="428826"/>
            <a:ext cx="11006667" cy="739343"/>
          </a:xfrm>
          <a:prstGeom prst="rect">
            <a:avLst/>
          </a:prstGeom>
        </p:spPr>
        <p:txBody>
          <a:bodyPr vert="horz" wrap="square" lIns="0" tIns="164592" rIns="0" bIns="0" rtlCol="0" anchor="t">
            <a:noAutofit/>
          </a:bodyPr>
          <a:lstStyle>
            <a:lvl1pPr>
              <a:defRPr>
                <a:solidFill>
                  <a:schemeClr val="tx2"/>
                </a:solidFill>
              </a:defRPr>
            </a:lvl1pPr>
          </a:lstStyle>
          <a:p>
            <a:r>
              <a:rPr lang="en-US"/>
              <a:t>Heading Segoe UI </a:t>
            </a:r>
            <a:r>
              <a:rPr lang="en-US" err="1"/>
              <a:t>Semibold</a:t>
            </a:r>
            <a:r>
              <a:rPr lang="en-US"/>
              <a:t> 36pt</a:t>
            </a:r>
          </a:p>
        </p:txBody>
      </p:sp>
      <p:sp>
        <p:nvSpPr>
          <p:cNvPr id="8" name="TextBox 7">
            <a:extLst>
              <a:ext uri="{FF2B5EF4-FFF2-40B4-BE49-F238E27FC236}">
                <a16:creationId xmlns:a16="http://schemas.microsoft.com/office/drawing/2014/main" id="{23054922-7BB2-4879-9591-0FC564128406}"/>
              </a:ext>
            </a:extLst>
          </p:cNvPr>
          <p:cNvSpPr txBox="1"/>
          <p:nvPr userDrawn="1"/>
        </p:nvSpPr>
        <p:spPr>
          <a:xfrm>
            <a:off x="612487" y="6481805"/>
            <a:ext cx="960199" cy="94962"/>
          </a:xfrm>
          <a:prstGeom prst="rect">
            <a:avLst/>
          </a:prstGeom>
          <a:noFill/>
        </p:spPr>
        <p:txBody>
          <a:bodyPr wrap="none" lIns="0" tIns="0" rIns="0" bIns="0" rtlCol="0">
            <a:spAutoFit/>
          </a:bodyPr>
          <a:lstStyle/>
          <a:p>
            <a:pPr>
              <a:lnSpc>
                <a:spcPct val="90000"/>
              </a:lnSpc>
              <a:spcAft>
                <a:spcPts val="588"/>
              </a:spcAft>
            </a:pPr>
            <a:r>
              <a:rPr lang="en-US" sz="686">
                <a:solidFill>
                  <a:schemeClr val="bg1">
                    <a:lumMod val="65000"/>
                  </a:schemeClr>
                </a:solidFill>
              </a:rPr>
              <a:t>© Microsoft Corporation</a:t>
            </a:r>
            <a:endParaRPr lang="en-US" sz="784">
              <a:solidFill>
                <a:schemeClr val="bg1">
                  <a:lumMod val="65000"/>
                </a:schemeClr>
              </a:solidFill>
            </a:endParaRPr>
          </a:p>
        </p:txBody>
      </p:sp>
    </p:spTree>
    <p:extLst>
      <p:ext uri="{BB962C8B-B14F-4D97-AF65-F5344CB8AC3E}">
        <p14:creationId xmlns:p14="http://schemas.microsoft.com/office/powerpoint/2010/main" val="1936751472"/>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solidFill>
                  <a:srgbClr val="50E6FF"/>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0294EAC0-E3A1-4636-8A23-8227C90F205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18363715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 square photo 2">
    <p:bg>
      <p:bgRef idx="1001">
        <a:schemeClr val="bg1"/>
      </p:bgRef>
    </p:bg>
    <p:spTree>
      <p:nvGrpSpPr>
        <p:cNvPr id="1" name=""/>
        <p:cNvGrpSpPr/>
        <p:nvPr/>
      </p:nvGrpSpPr>
      <p:grpSpPr>
        <a:xfrm>
          <a:off x="0" y="0"/>
          <a:ext cx="0" cy="0"/>
          <a:chOff x="0" y="0"/>
          <a:chExt cx="0" cy="0"/>
        </a:xfrm>
      </p:grpSpPr>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4167887" cy="1107996"/>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82042" y="3962400"/>
            <a:ext cx="4164583"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Two women sitting on a couch talking. One women is looking at her laptop.&#10;&#10;Description automatically generated">
            <a:extLst>
              <a:ext uri="{FF2B5EF4-FFF2-40B4-BE49-F238E27FC236}">
                <a16:creationId xmlns:a16="http://schemas.microsoft.com/office/drawing/2014/main" id="{2A4D8415-67B6-4F15-908E-EF23065795AD}"/>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5334001" y="0"/>
            <a:ext cx="6858000" cy="6858000"/>
          </a:xfrm>
          <a:prstGeom prst="rect">
            <a:avLst/>
          </a:prstGeom>
        </p:spPr>
      </p:pic>
    </p:spTree>
    <p:extLst>
      <p:ext uri="{BB962C8B-B14F-4D97-AF65-F5344CB8AC3E}">
        <p14:creationId xmlns:p14="http://schemas.microsoft.com/office/powerpoint/2010/main" val="2875698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50E6FF"/>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26074258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Slide 2">
    <p:bg>
      <p:bgRef idx="1001">
        <a:schemeClr val="bg1"/>
      </p:bgRef>
    </p:bg>
    <p:spTree>
      <p:nvGrpSpPr>
        <p:cNvPr id="1" name=""/>
        <p:cNvGrpSpPr/>
        <p:nvPr/>
      </p:nvGrpSpPr>
      <p:grpSpPr>
        <a:xfrm>
          <a:off x="0" y="0"/>
          <a:ext cx="0" cy="0"/>
          <a:chOff x="0" y="0"/>
          <a:chExt cx="0" cy="0"/>
        </a:xfrm>
      </p:grpSpPr>
      <p:pic>
        <p:nvPicPr>
          <p:cNvPr id="6" name="MS logo gray - EMF" descr="Microsoft logo, gray text version">
            <a:extLst>
              <a:ext uri="{FF2B5EF4-FFF2-40B4-BE49-F238E27FC236}">
                <a16:creationId xmlns:a16="http://schemas.microsoft.com/office/drawing/2014/main" id="{D3453B0B-33DE-4ED0-A610-D76D0E610F6F}"/>
              </a:ext>
            </a:extLst>
          </p:cNvPr>
          <p:cNvPicPr>
            <a:picLocks noChangeAspect="1"/>
          </p:cNvPicPr>
          <p:nvPr userDrawn="1"/>
        </p:nvPicPr>
        <p:blipFill>
          <a:blip r:embed="rId2"/>
          <a:stretch>
            <a:fillRect/>
          </a:stretch>
        </p:blipFill>
        <p:spPr bwMode="black">
          <a:xfrm>
            <a:off x="584200" y="585789"/>
            <a:ext cx="1366440" cy="292608"/>
          </a:xfrm>
          <a:prstGeom prst="rect">
            <a:avLst/>
          </a:prstGeom>
        </p:spPr>
      </p:pic>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11561293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4745545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25802682"/>
      </p:ext>
    </p:extLst>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69"/>
            <a:ext cx="11018520" cy="1612768"/>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157431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6127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092780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04445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778660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66566902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610"/>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16079"/>
            <a:ext cx="4158362" cy="1108121"/>
          </a:xfrm>
        </p:spPr>
        <p:txBody>
          <a:bodyPr anchor="b"/>
          <a:lstStyle>
            <a:lvl1pPr>
              <a:defRPr/>
            </a:lvl1pPr>
          </a:lstStyle>
          <a:p>
            <a:r>
              <a:rPr lang="en-US"/>
              <a:t>Title square photo layout </a:t>
            </a:r>
          </a:p>
        </p:txBody>
      </p:sp>
    </p:spTree>
    <p:extLst>
      <p:ext uri="{BB962C8B-B14F-4D97-AF65-F5344CB8AC3E}">
        <p14:creationId xmlns:p14="http://schemas.microsoft.com/office/powerpoint/2010/main" val="2861996836"/>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6" orient="horz" pos="904">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73353"/>
            <a:ext cx="4159950" cy="1108121"/>
          </a:xfrm>
        </p:spPr>
        <p:txBody>
          <a:bodyPr anchor="ctr"/>
          <a:lstStyle/>
          <a:p>
            <a:r>
              <a:rPr lang="en-US"/>
              <a:t>Click to edit Master title style</a:t>
            </a:r>
          </a:p>
        </p:txBody>
      </p:sp>
    </p:spTree>
    <p:extLst>
      <p:ext uri="{BB962C8B-B14F-4D97-AF65-F5344CB8AC3E}">
        <p14:creationId xmlns:p14="http://schemas.microsoft.com/office/powerpoint/2010/main" val="2601987923"/>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5" orient="horz" pos="2160">
          <p15:clr>
            <a:srgbClr val="FBAE4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gray">
          <a:xfrm>
            <a:off x="5334001" y="0"/>
            <a:ext cx="6858000" cy="6858000"/>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96526"/>
            <a:ext cx="4163125" cy="861803"/>
          </a:xfrm>
        </p:spPr>
        <p:txBody>
          <a:bodyPr anchor="t"/>
          <a:lstStyle>
            <a:lvl1pPr>
              <a:defRPr sz="2800"/>
            </a:lvl1pPr>
          </a:lstStyle>
          <a:p>
            <a:r>
              <a:rPr lang="en-US"/>
              <a:t>Square photo layout with smaller text</a:t>
            </a:r>
          </a:p>
        </p:txBody>
      </p:sp>
    </p:spTree>
    <p:extLst>
      <p:ext uri="{BB962C8B-B14F-4D97-AF65-F5344CB8AC3E}">
        <p14:creationId xmlns:p14="http://schemas.microsoft.com/office/powerpoint/2010/main" val="3984915775"/>
      </p:ext>
    </p:extLst>
  </p:cSld>
  <p:clrMapOvr>
    <a:masterClrMapping/>
  </p:clrMapOvr>
  <p:transition>
    <p:fade/>
  </p:transition>
  <p:extLst>
    <p:ext uri="{DCECCB84-F9BA-43D5-87BE-67443E8EF086}">
      <p15:sldGuideLst xmlns:p15="http://schemas.microsoft.com/office/powerpoint/2012/main">
        <p15:guide id="2" pos="3360">
          <p15:clr>
            <a:srgbClr val="FBAE4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1"/>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36097"/>
            <a:ext cx="11018520" cy="55406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312581751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381" y="2286000"/>
            <a:ext cx="12192000" cy="4572000"/>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66256"/>
            <a:ext cx="11018520" cy="554061"/>
          </a:xfrm>
        </p:spPr>
        <p:txBody>
          <a:bodyPr anchor="ctr"/>
          <a:lstStyle>
            <a:lvl1pPr algn="ctr">
              <a:defRPr/>
            </a:lvl1pPr>
          </a:lstStyle>
          <a:p>
            <a:r>
              <a:rPr lang="en-US"/>
              <a:t>Click to edit Master title style</a:t>
            </a:r>
          </a:p>
        </p:txBody>
      </p:sp>
    </p:spTree>
    <p:extLst>
      <p:ext uri="{BB962C8B-B14F-4D97-AF65-F5344CB8AC3E}">
        <p14:creationId xmlns:p14="http://schemas.microsoft.com/office/powerpoint/2010/main" val="45276479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theme" Target="../theme/theme1.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image" Target="../media/image1.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259.xml"/><Relationship Id="rId13" Type="http://schemas.openxmlformats.org/officeDocument/2006/relationships/slideLayout" Target="../slideLayouts/slideLayout264.xml"/><Relationship Id="rId3" Type="http://schemas.openxmlformats.org/officeDocument/2006/relationships/slideLayout" Target="../slideLayouts/slideLayout254.xml"/><Relationship Id="rId7" Type="http://schemas.openxmlformats.org/officeDocument/2006/relationships/slideLayout" Target="../slideLayouts/slideLayout258.xml"/><Relationship Id="rId12" Type="http://schemas.openxmlformats.org/officeDocument/2006/relationships/slideLayout" Target="../slideLayouts/slideLayout263.xml"/><Relationship Id="rId2" Type="http://schemas.openxmlformats.org/officeDocument/2006/relationships/slideLayout" Target="../slideLayouts/slideLayout253.xml"/><Relationship Id="rId1" Type="http://schemas.openxmlformats.org/officeDocument/2006/relationships/slideLayout" Target="../slideLayouts/slideLayout252.xml"/><Relationship Id="rId6" Type="http://schemas.openxmlformats.org/officeDocument/2006/relationships/slideLayout" Target="../slideLayouts/slideLayout257.xml"/><Relationship Id="rId11" Type="http://schemas.openxmlformats.org/officeDocument/2006/relationships/slideLayout" Target="../slideLayouts/slideLayout262.xml"/><Relationship Id="rId5" Type="http://schemas.openxmlformats.org/officeDocument/2006/relationships/slideLayout" Target="../slideLayouts/slideLayout256.xml"/><Relationship Id="rId10" Type="http://schemas.openxmlformats.org/officeDocument/2006/relationships/slideLayout" Target="../slideLayouts/slideLayout261.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26" Type="http://schemas.openxmlformats.org/officeDocument/2006/relationships/slideLayout" Target="../slideLayouts/slideLayout290.xml"/><Relationship Id="rId21" Type="http://schemas.openxmlformats.org/officeDocument/2006/relationships/slideLayout" Target="../slideLayouts/slideLayout285.xml"/><Relationship Id="rId42" Type="http://schemas.openxmlformats.org/officeDocument/2006/relationships/slideLayout" Target="../slideLayouts/slideLayout306.xml"/><Relationship Id="rId47" Type="http://schemas.openxmlformats.org/officeDocument/2006/relationships/slideLayout" Target="../slideLayouts/slideLayout311.xml"/><Relationship Id="rId63" Type="http://schemas.openxmlformats.org/officeDocument/2006/relationships/slideLayout" Target="../slideLayouts/slideLayout327.xml"/><Relationship Id="rId68" Type="http://schemas.openxmlformats.org/officeDocument/2006/relationships/slideLayout" Target="../slideLayouts/slideLayout332.xml"/><Relationship Id="rId84" Type="http://schemas.openxmlformats.org/officeDocument/2006/relationships/slideLayout" Target="../slideLayouts/slideLayout348.xml"/><Relationship Id="rId89" Type="http://schemas.openxmlformats.org/officeDocument/2006/relationships/slideLayout" Target="../slideLayouts/slideLayout353.xml"/><Relationship Id="rId112" Type="http://schemas.openxmlformats.org/officeDocument/2006/relationships/slideLayout" Target="../slideLayouts/slideLayout376.xml"/><Relationship Id="rId16" Type="http://schemas.openxmlformats.org/officeDocument/2006/relationships/slideLayout" Target="../slideLayouts/slideLayout280.xml"/><Relationship Id="rId107" Type="http://schemas.openxmlformats.org/officeDocument/2006/relationships/slideLayout" Target="../slideLayouts/slideLayout371.xml"/><Relationship Id="rId11" Type="http://schemas.openxmlformats.org/officeDocument/2006/relationships/slideLayout" Target="../slideLayouts/slideLayout275.xml"/><Relationship Id="rId32" Type="http://schemas.openxmlformats.org/officeDocument/2006/relationships/slideLayout" Target="../slideLayouts/slideLayout296.xml"/><Relationship Id="rId37" Type="http://schemas.openxmlformats.org/officeDocument/2006/relationships/slideLayout" Target="../slideLayouts/slideLayout301.xml"/><Relationship Id="rId53" Type="http://schemas.openxmlformats.org/officeDocument/2006/relationships/slideLayout" Target="../slideLayouts/slideLayout317.xml"/><Relationship Id="rId58" Type="http://schemas.openxmlformats.org/officeDocument/2006/relationships/slideLayout" Target="../slideLayouts/slideLayout322.xml"/><Relationship Id="rId74" Type="http://schemas.openxmlformats.org/officeDocument/2006/relationships/slideLayout" Target="../slideLayouts/slideLayout338.xml"/><Relationship Id="rId79" Type="http://schemas.openxmlformats.org/officeDocument/2006/relationships/slideLayout" Target="../slideLayouts/slideLayout343.xml"/><Relationship Id="rId102" Type="http://schemas.openxmlformats.org/officeDocument/2006/relationships/slideLayout" Target="../slideLayouts/slideLayout366.xml"/><Relationship Id="rId5" Type="http://schemas.openxmlformats.org/officeDocument/2006/relationships/slideLayout" Target="../slideLayouts/slideLayout269.xml"/><Relationship Id="rId90" Type="http://schemas.openxmlformats.org/officeDocument/2006/relationships/slideLayout" Target="../slideLayouts/slideLayout354.xml"/><Relationship Id="rId95" Type="http://schemas.openxmlformats.org/officeDocument/2006/relationships/slideLayout" Target="../slideLayouts/slideLayout359.xml"/><Relationship Id="rId22" Type="http://schemas.openxmlformats.org/officeDocument/2006/relationships/slideLayout" Target="../slideLayouts/slideLayout286.xml"/><Relationship Id="rId27" Type="http://schemas.openxmlformats.org/officeDocument/2006/relationships/slideLayout" Target="../slideLayouts/slideLayout291.xml"/><Relationship Id="rId43" Type="http://schemas.openxmlformats.org/officeDocument/2006/relationships/slideLayout" Target="../slideLayouts/slideLayout307.xml"/><Relationship Id="rId48" Type="http://schemas.openxmlformats.org/officeDocument/2006/relationships/slideLayout" Target="../slideLayouts/slideLayout312.xml"/><Relationship Id="rId64" Type="http://schemas.openxmlformats.org/officeDocument/2006/relationships/slideLayout" Target="../slideLayouts/slideLayout328.xml"/><Relationship Id="rId69" Type="http://schemas.openxmlformats.org/officeDocument/2006/relationships/slideLayout" Target="../slideLayouts/slideLayout333.xml"/><Relationship Id="rId113" Type="http://schemas.openxmlformats.org/officeDocument/2006/relationships/slideLayout" Target="../slideLayouts/slideLayout377.xml"/><Relationship Id="rId80" Type="http://schemas.openxmlformats.org/officeDocument/2006/relationships/slideLayout" Target="../slideLayouts/slideLayout344.xml"/><Relationship Id="rId85" Type="http://schemas.openxmlformats.org/officeDocument/2006/relationships/slideLayout" Target="../slideLayouts/slideLayout349.xml"/><Relationship Id="rId12" Type="http://schemas.openxmlformats.org/officeDocument/2006/relationships/slideLayout" Target="../slideLayouts/slideLayout276.xml"/><Relationship Id="rId17" Type="http://schemas.openxmlformats.org/officeDocument/2006/relationships/slideLayout" Target="../slideLayouts/slideLayout281.xml"/><Relationship Id="rId33" Type="http://schemas.openxmlformats.org/officeDocument/2006/relationships/slideLayout" Target="../slideLayouts/slideLayout297.xml"/><Relationship Id="rId38" Type="http://schemas.openxmlformats.org/officeDocument/2006/relationships/slideLayout" Target="../slideLayouts/slideLayout302.xml"/><Relationship Id="rId59" Type="http://schemas.openxmlformats.org/officeDocument/2006/relationships/slideLayout" Target="../slideLayouts/slideLayout323.xml"/><Relationship Id="rId103" Type="http://schemas.openxmlformats.org/officeDocument/2006/relationships/slideLayout" Target="../slideLayouts/slideLayout367.xml"/><Relationship Id="rId108" Type="http://schemas.openxmlformats.org/officeDocument/2006/relationships/slideLayout" Target="../slideLayouts/slideLayout372.xml"/><Relationship Id="rId54" Type="http://schemas.openxmlformats.org/officeDocument/2006/relationships/slideLayout" Target="../slideLayouts/slideLayout318.xml"/><Relationship Id="rId70" Type="http://schemas.openxmlformats.org/officeDocument/2006/relationships/slideLayout" Target="../slideLayouts/slideLayout334.xml"/><Relationship Id="rId75" Type="http://schemas.openxmlformats.org/officeDocument/2006/relationships/slideLayout" Target="../slideLayouts/slideLayout339.xml"/><Relationship Id="rId91" Type="http://schemas.openxmlformats.org/officeDocument/2006/relationships/slideLayout" Target="../slideLayouts/slideLayout355.xml"/><Relationship Id="rId96" Type="http://schemas.openxmlformats.org/officeDocument/2006/relationships/slideLayout" Target="../slideLayouts/slideLayout360.xml"/><Relationship Id="rId1" Type="http://schemas.openxmlformats.org/officeDocument/2006/relationships/slideLayout" Target="../slideLayouts/slideLayout265.xml"/><Relationship Id="rId6" Type="http://schemas.openxmlformats.org/officeDocument/2006/relationships/slideLayout" Target="../slideLayouts/slideLayout270.xml"/><Relationship Id="rId15" Type="http://schemas.openxmlformats.org/officeDocument/2006/relationships/slideLayout" Target="../slideLayouts/slideLayout279.xml"/><Relationship Id="rId23" Type="http://schemas.openxmlformats.org/officeDocument/2006/relationships/slideLayout" Target="../slideLayouts/slideLayout287.xml"/><Relationship Id="rId28" Type="http://schemas.openxmlformats.org/officeDocument/2006/relationships/slideLayout" Target="../slideLayouts/slideLayout292.xml"/><Relationship Id="rId36" Type="http://schemas.openxmlformats.org/officeDocument/2006/relationships/slideLayout" Target="../slideLayouts/slideLayout300.xml"/><Relationship Id="rId49" Type="http://schemas.openxmlformats.org/officeDocument/2006/relationships/slideLayout" Target="../slideLayouts/slideLayout313.xml"/><Relationship Id="rId57" Type="http://schemas.openxmlformats.org/officeDocument/2006/relationships/slideLayout" Target="../slideLayouts/slideLayout321.xml"/><Relationship Id="rId106" Type="http://schemas.openxmlformats.org/officeDocument/2006/relationships/slideLayout" Target="../slideLayouts/slideLayout370.xml"/><Relationship Id="rId114" Type="http://schemas.openxmlformats.org/officeDocument/2006/relationships/slideLayout" Target="../slideLayouts/slideLayout378.xml"/><Relationship Id="rId10" Type="http://schemas.openxmlformats.org/officeDocument/2006/relationships/slideLayout" Target="../slideLayouts/slideLayout274.xml"/><Relationship Id="rId31" Type="http://schemas.openxmlformats.org/officeDocument/2006/relationships/slideLayout" Target="../slideLayouts/slideLayout295.xml"/><Relationship Id="rId44" Type="http://schemas.openxmlformats.org/officeDocument/2006/relationships/slideLayout" Target="../slideLayouts/slideLayout308.xml"/><Relationship Id="rId52" Type="http://schemas.openxmlformats.org/officeDocument/2006/relationships/slideLayout" Target="../slideLayouts/slideLayout316.xml"/><Relationship Id="rId60" Type="http://schemas.openxmlformats.org/officeDocument/2006/relationships/slideLayout" Target="../slideLayouts/slideLayout324.xml"/><Relationship Id="rId65" Type="http://schemas.openxmlformats.org/officeDocument/2006/relationships/slideLayout" Target="../slideLayouts/slideLayout329.xml"/><Relationship Id="rId73" Type="http://schemas.openxmlformats.org/officeDocument/2006/relationships/slideLayout" Target="../slideLayouts/slideLayout337.xml"/><Relationship Id="rId78" Type="http://schemas.openxmlformats.org/officeDocument/2006/relationships/slideLayout" Target="../slideLayouts/slideLayout342.xml"/><Relationship Id="rId81" Type="http://schemas.openxmlformats.org/officeDocument/2006/relationships/slideLayout" Target="../slideLayouts/slideLayout345.xml"/><Relationship Id="rId86" Type="http://schemas.openxmlformats.org/officeDocument/2006/relationships/slideLayout" Target="../slideLayouts/slideLayout350.xml"/><Relationship Id="rId94" Type="http://schemas.openxmlformats.org/officeDocument/2006/relationships/slideLayout" Target="../slideLayouts/slideLayout358.xml"/><Relationship Id="rId99" Type="http://schemas.openxmlformats.org/officeDocument/2006/relationships/slideLayout" Target="../slideLayouts/slideLayout363.xml"/><Relationship Id="rId101" Type="http://schemas.openxmlformats.org/officeDocument/2006/relationships/slideLayout" Target="../slideLayouts/slideLayout365.xml"/><Relationship Id="rId4" Type="http://schemas.openxmlformats.org/officeDocument/2006/relationships/slideLayout" Target="../slideLayouts/slideLayout268.xml"/><Relationship Id="rId9" Type="http://schemas.openxmlformats.org/officeDocument/2006/relationships/slideLayout" Target="../slideLayouts/slideLayout273.xml"/><Relationship Id="rId13" Type="http://schemas.openxmlformats.org/officeDocument/2006/relationships/slideLayout" Target="../slideLayouts/slideLayout277.xml"/><Relationship Id="rId18" Type="http://schemas.openxmlformats.org/officeDocument/2006/relationships/slideLayout" Target="../slideLayouts/slideLayout282.xml"/><Relationship Id="rId39" Type="http://schemas.openxmlformats.org/officeDocument/2006/relationships/slideLayout" Target="../slideLayouts/slideLayout303.xml"/><Relationship Id="rId109" Type="http://schemas.openxmlformats.org/officeDocument/2006/relationships/slideLayout" Target="../slideLayouts/slideLayout373.xml"/><Relationship Id="rId34" Type="http://schemas.openxmlformats.org/officeDocument/2006/relationships/slideLayout" Target="../slideLayouts/slideLayout298.xml"/><Relationship Id="rId50" Type="http://schemas.openxmlformats.org/officeDocument/2006/relationships/slideLayout" Target="../slideLayouts/slideLayout314.xml"/><Relationship Id="rId55" Type="http://schemas.openxmlformats.org/officeDocument/2006/relationships/slideLayout" Target="../slideLayouts/slideLayout319.xml"/><Relationship Id="rId76" Type="http://schemas.openxmlformats.org/officeDocument/2006/relationships/slideLayout" Target="../slideLayouts/slideLayout340.xml"/><Relationship Id="rId97" Type="http://schemas.openxmlformats.org/officeDocument/2006/relationships/slideLayout" Target="../slideLayouts/slideLayout361.xml"/><Relationship Id="rId104" Type="http://schemas.openxmlformats.org/officeDocument/2006/relationships/slideLayout" Target="../slideLayouts/slideLayout368.xml"/><Relationship Id="rId7" Type="http://schemas.openxmlformats.org/officeDocument/2006/relationships/slideLayout" Target="../slideLayouts/slideLayout271.xml"/><Relationship Id="rId71" Type="http://schemas.openxmlformats.org/officeDocument/2006/relationships/slideLayout" Target="../slideLayouts/slideLayout335.xml"/><Relationship Id="rId92" Type="http://schemas.openxmlformats.org/officeDocument/2006/relationships/slideLayout" Target="../slideLayouts/slideLayout356.xml"/><Relationship Id="rId2" Type="http://schemas.openxmlformats.org/officeDocument/2006/relationships/slideLayout" Target="../slideLayouts/slideLayout266.xml"/><Relationship Id="rId29" Type="http://schemas.openxmlformats.org/officeDocument/2006/relationships/slideLayout" Target="../slideLayouts/slideLayout293.xml"/><Relationship Id="rId24" Type="http://schemas.openxmlformats.org/officeDocument/2006/relationships/slideLayout" Target="../slideLayouts/slideLayout288.xml"/><Relationship Id="rId40" Type="http://schemas.openxmlformats.org/officeDocument/2006/relationships/slideLayout" Target="../slideLayouts/slideLayout304.xml"/><Relationship Id="rId45" Type="http://schemas.openxmlformats.org/officeDocument/2006/relationships/slideLayout" Target="../slideLayouts/slideLayout309.xml"/><Relationship Id="rId66" Type="http://schemas.openxmlformats.org/officeDocument/2006/relationships/slideLayout" Target="../slideLayouts/slideLayout330.xml"/><Relationship Id="rId87" Type="http://schemas.openxmlformats.org/officeDocument/2006/relationships/slideLayout" Target="../slideLayouts/slideLayout351.xml"/><Relationship Id="rId110" Type="http://schemas.openxmlformats.org/officeDocument/2006/relationships/slideLayout" Target="../slideLayouts/slideLayout374.xml"/><Relationship Id="rId115" Type="http://schemas.openxmlformats.org/officeDocument/2006/relationships/theme" Target="../theme/theme11.xml"/><Relationship Id="rId61" Type="http://schemas.openxmlformats.org/officeDocument/2006/relationships/slideLayout" Target="../slideLayouts/slideLayout325.xml"/><Relationship Id="rId82" Type="http://schemas.openxmlformats.org/officeDocument/2006/relationships/slideLayout" Target="../slideLayouts/slideLayout346.xml"/><Relationship Id="rId19" Type="http://schemas.openxmlformats.org/officeDocument/2006/relationships/slideLayout" Target="../slideLayouts/slideLayout283.xml"/><Relationship Id="rId14" Type="http://schemas.openxmlformats.org/officeDocument/2006/relationships/slideLayout" Target="../slideLayouts/slideLayout278.xml"/><Relationship Id="rId30" Type="http://schemas.openxmlformats.org/officeDocument/2006/relationships/slideLayout" Target="../slideLayouts/slideLayout294.xml"/><Relationship Id="rId35" Type="http://schemas.openxmlformats.org/officeDocument/2006/relationships/slideLayout" Target="../slideLayouts/slideLayout299.xml"/><Relationship Id="rId56" Type="http://schemas.openxmlformats.org/officeDocument/2006/relationships/slideLayout" Target="../slideLayouts/slideLayout320.xml"/><Relationship Id="rId77" Type="http://schemas.openxmlformats.org/officeDocument/2006/relationships/slideLayout" Target="../slideLayouts/slideLayout341.xml"/><Relationship Id="rId100" Type="http://schemas.openxmlformats.org/officeDocument/2006/relationships/slideLayout" Target="../slideLayouts/slideLayout364.xml"/><Relationship Id="rId105" Type="http://schemas.openxmlformats.org/officeDocument/2006/relationships/slideLayout" Target="../slideLayouts/slideLayout369.xml"/><Relationship Id="rId8" Type="http://schemas.openxmlformats.org/officeDocument/2006/relationships/slideLayout" Target="../slideLayouts/slideLayout272.xml"/><Relationship Id="rId51" Type="http://schemas.openxmlformats.org/officeDocument/2006/relationships/slideLayout" Target="../slideLayouts/slideLayout315.xml"/><Relationship Id="rId72" Type="http://schemas.openxmlformats.org/officeDocument/2006/relationships/slideLayout" Target="../slideLayouts/slideLayout336.xml"/><Relationship Id="rId93" Type="http://schemas.openxmlformats.org/officeDocument/2006/relationships/slideLayout" Target="../slideLayouts/slideLayout357.xml"/><Relationship Id="rId98" Type="http://schemas.openxmlformats.org/officeDocument/2006/relationships/slideLayout" Target="../slideLayouts/slideLayout362.xml"/><Relationship Id="rId3" Type="http://schemas.openxmlformats.org/officeDocument/2006/relationships/slideLayout" Target="../slideLayouts/slideLayout267.xml"/><Relationship Id="rId25" Type="http://schemas.openxmlformats.org/officeDocument/2006/relationships/slideLayout" Target="../slideLayouts/slideLayout289.xml"/><Relationship Id="rId46" Type="http://schemas.openxmlformats.org/officeDocument/2006/relationships/slideLayout" Target="../slideLayouts/slideLayout310.xml"/><Relationship Id="rId67" Type="http://schemas.openxmlformats.org/officeDocument/2006/relationships/slideLayout" Target="../slideLayouts/slideLayout331.xml"/><Relationship Id="rId20" Type="http://schemas.openxmlformats.org/officeDocument/2006/relationships/slideLayout" Target="../slideLayouts/slideLayout284.xml"/><Relationship Id="rId41" Type="http://schemas.openxmlformats.org/officeDocument/2006/relationships/slideLayout" Target="../slideLayouts/slideLayout305.xml"/><Relationship Id="rId62" Type="http://schemas.openxmlformats.org/officeDocument/2006/relationships/slideLayout" Target="../slideLayouts/slideLayout326.xml"/><Relationship Id="rId83" Type="http://schemas.openxmlformats.org/officeDocument/2006/relationships/slideLayout" Target="../slideLayouts/slideLayout347.xml"/><Relationship Id="rId88" Type="http://schemas.openxmlformats.org/officeDocument/2006/relationships/slideLayout" Target="../slideLayouts/slideLayout352.xml"/><Relationship Id="rId111" Type="http://schemas.openxmlformats.org/officeDocument/2006/relationships/slideLayout" Target="../slideLayouts/slideLayout375.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391.xml"/><Relationship Id="rId18" Type="http://schemas.openxmlformats.org/officeDocument/2006/relationships/slideLayout" Target="../slideLayouts/slideLayout396.xml"/><Relationship Id="rId26" Type="http://schemas.openxmlformats.org/officeDocument/2006/relationships/slideLayout" Target="../slideLayouts/slideLayout404.xml"/><Relationship Id="rId39" Type="http://schemas.openxmlformats.org/officeDocument/2006/relationships/tags" Target="../tags/tag35.xml"/><Relationship Id="rId21" Type="http://schemas.openxmlformats.org/officeDocument/2006/relationships/slideLayout" Target="../slideLayouts/slideLayout399.xml"/><Relationship Id="rId34" Type="http://schemas.openxmlformats.org/officeDocument/2006/relationships/slideLayout" Target="../slideLayouts/slideLayout412.xml"/><Relationship Id="rId7" Type="http://schemas.openxmlformats.org/officeDocument/2006/relationships/slideLayout" Target="../slideLayouts/slideLayout385.xml"/><Relationship Id="rId12" Type="http://schemas.openxmlformats.org/officeDocument/2006/relationships/slideLayout" Target="../slideLayouts/slideLayout390.xml"/><Relationship Id="rId17" Type="http://schemas.openxmlformats.org/officeDocument/2006/relationships/slideLayout" Target="../slideLayouts/slideLayout395.xml"/><Relationship Id="rId25" Type="http://schemas.openxmlformats.org/officeDocument/2006/relationships/slideLayout" Target="../slideLayouts/slideLayout403.xml"/><Relationship Id="rId33" Type="http://schemas.openxmlformats.org/officeDocument/2006/relationships/slideLayout" Target="../slideLayouts/slideLayout411.xml"/><Relationship Id="rId38" Type="http://schemas.openxmlformats.org/officeDocument/2006/relationships/theme" Target="../theme/theme12.xml"/><Relationship Id="rId2" Type="http://schemas.openxmlformats.org/officeDocument/2006/relationships/slideLayout" Target="../slideLayouts/slideLayout380.xml"/><Relationship Id="rId16" Type="http://schemas.openxmlformats.org/officeDocument/2006/relationships/slideLayout" Target="../slideLayouts/slideLayout394.xml"/><Relationship Id="rId20" Type="http://schemas.openxmlformats.org/officeDocument/2006/relationships/slideLayout" Target="../slideLayouts/slideLayout398.xml"/><Relationship Id="rId29" Type="http://schemas.openxmlformats.org/officeDocument/2006/relationships/slideLayout" Target="../slideLayouts/slideLayout407.xml"/><Relationship Id="rId1" Type="http://schemas.openxmlformats.org/officeDocument/2006/relationships/slideLayout" Target="../slideLayouts/slideLayout379.xml"/><Relationship Id="rId6" Type="http://schemas.openxmlformats.org/officeDocument/2006/relationships/slideLayout" Target="../slideLayouts/slideLayout384.xml"/><Relationship Id="rId11" Type="http://schemas.openxmlformats.org/officeDocument/2006/relationships/slideLayout" Target="../slideLayouts/slideLayout389.xml"/><Relationship Id="rId24" Type="http://schemas.openxmlformats.org/officeDocument/2006/relationships/slideLayout" Target="../slideLayouts/slideLayout402.xml"/><Relationship Id="rId32" Type="http://schemas.openxmlformats.org/officeDocument/2006/relationships/slideLayout" Target="../slideLayouts/slideLayout410.xml"/><Relationship Id="rId37" Type="http://schemas.openxmlformats.org/officeDocument/2006/relationships/slideLayout" Target="../slideLayouts/slideLayout415.xml"/><Relationship Id="rId40" Type="http://schemas.openxmlformats.org/officeDocument/2006/relationships/image" Target="../media/image80.emf"/><Relationship Id="rId5" Type="http://schemas.openxmlformats.org/officeDocument/2006/relationships/slideLayout" Target="../slideLayouts/slideLayout383.xml"/><Relationship Id="rId15" Type="http://schemas.openxmlformats.org/officeDocument/2006/relationships/slideLayout" Target="../slideLayouts/slideLayout393.xml"/><Relationship Id="rId23" Type="http://schemas.openxmlformats.org/officeDocument/2006/relationships/slideLayout" Target="../slideLayouts/slideLayout401.xml"/><Relationship Id="rId28" Type="http://schemas.openxmlformats.org/officeDocument/2006/relationships/slideLayout" Target="../slideLayouts/slideLayout406.xml"/><Relationship Id="rId36" Type="http://schemas.openxmlformats.org/officeDocument/2006/relationships/slideLayout" Target="../slideLayouts/slideLayout414.xml"/><Relationship Id="rId10" Type="http://schemas.openxmlformats.org/officeDocument/2006/relationships/slideLayout" Target="../slideLayouts/slideLayout388.xml"/><Relationship Id="rId19" Type="http://schemas.openxmlformats.org/officeDocument/2006/relationships/slideLayout" Target="../slideLayouts/slideLayout397.xml"/><Relationship Id="rId31" Type="http://schemas.openxmlformats.org/officeDocument/2006/relationships/slideLayout" Target="../slideLayouts/slideLayout409.xml"/><Relationship Id="rId4" Type="http://schemas.openxmlformats.org/officeDocument/2006/relationships/slideLayout" Target="../slideLayouts/slideLayout382.xml"/><Relationship Id="rId9" Type="http://schemas.openxmlformats.org/officeDocument/2006/relationships/slideLayout" Target="../slideLayouts/slideLayout387.xml"/><Relationship Id="rId14" Type="http://schemas.openxmlformats.org/officeDocument/2006/relationships/slideLayout" Target="../slideLayouts/slideLayout392.xml"/><Relationship Id="rId22" Type="http://schemas.openxmlformats.org/officeDocument/2006/relationships/slideLayout" Target="../slideLayouts/slideLayout400.xml"/><Relationship Id="rId27" Type="http://schemas.openxmlformats.org/officeDocument/2006/relationships/slideLayout" Target="../slideLayouts/slideLayout405.xml"/><Relationship Id="rId30" Type="http://schemas.openxmlformats.org/officeDocument/2006/relationships/slideLayout" Target="../slideLayouts/slideLayout408.xml"/><Relationship Id="rId35" Type="http://schemas.openxmlformats.org/officeDocument/2006/relationships/slideLayout" Target="../slideLayouts/slideLayout413.xml"/><Relationship Id="rId8" Type="http://schemas.openxmlformats.org/officeDocument/2006/relationships/slideLayout" Target="../slideLayouts/slideLayout386.xml"/><Relationship Id="rId3" Type="http://schemas.openxmlformats.org/officeDocument/2006/relationships/slideLayout" Target="../slideLayouts/slideLayout381.xml"/></Relationships>
</file>

<file path=ppt/slideMasters/_rels/slideMaster13.xml.rels><?xml version="1.0" encoding="UTF-8" standalone="yes"?>
<Relationships xmlns="http://schemas.openxmlformats.org/package/2006/relationships"><Relationship Id="rId13" Type="http://schemas.openxmlformats.org/officeDocument/2006/relationships/slideLayout" Target="../slideLayouts/slideLayout428.xml"/><Relationship Id="rId18" Type="http://schemas.openxmlformats.org/officeDocument/2006/relationships/slideLayout" Target="../slideLayouts/slideLayout433.xml"/><Relationship Id="rId26" Type="http://schemas.openxmlformats.org/officeDocument/2006/relationships/slideLayout" Target="../slideLayouts/slideLayout441.xml"/><Relationship Id="rId21" Type="http://schemas.openxmlformats.org/officeDocument/2006/relationships/slideLayout" Target="../slideLayouts/slideLayout436.xml"/><Relationship Id="rId34" Type="http://schemas.openxmlformats.org/officeDocument/2006/relationships/slideLayout" Target="../slideLayouts/slideLayout449.xml"/><Relationship Id="rId7" Type="http://schemas.openxmlformats.org/officeDocument/2006/relationships/slideLayout" Target="../slideLayouts/slideLayout422.xml"/><Relationship Id="rId12" Type="http://schemas.openxmlformats.org/officeDocument/2006/relationships/slideLayout" Target="../slideLayouts/slideLayout427.xml"/><Relationship Id="rId17" Type="http://schemas.openxmlformats.org/officeDocument/2006/relationships/slideLayout" Target="../slideLayouts/slideLayout432.xml"/><Relationship Id="rId25" Type="http://schemas.openxmlformats.org/officeDocument/2006/relationships/slideLayout" Target="../slideLayouts/slideLayout440.xml"/><Relationship Id="rId33" Type="http://schemas.openxmlformats.org/officeDocument/2006/relationships/slideLayout" Target="../slideLayouts/slideLayout448.xml"/><Relationship Id="rId38" Type="http://schemas.openxmlformats.org/officeDocument/2006/relationships/image" Target="../media/image80.emf"/><Relationship Id="rId2" Type="http://schemas.openxmlformats.org/officeDocument/2006/relationships/slideLayout" Target="../slideLayouts/slideLayout417.xml"/><Relationship Id="rId16" Type="http://schemas.openxmlformats.org/officeDocument/2006/relationships/slideLayout" Target="../slideLayouts/slideLayout431.xml"/><Relationship Id="rId20" Type="http://schemas.openxmlformats.org/officeDocument/2006/relationships/slideLayout" Target="../slideLayouts/slideLayout435.xml"/><Relationship Id="rId29" Type="http://schemas.openxmlformats.org/officeDocument/2006/relationships/slideLayout" Target="../slideLayouts/slideLayout444.xml"/><Relationship Id="rId1" Type="http://schemas.openxmlformats.org/officeDocument/2006/relationships/slideLayout" Target="../slideLayouts/slideLayout416.xml"/><Relationship Id="rId6" Type="http://schemas.openxmlformats.org/officeDocument/2006/relationships/slideLayout" Target="../slideLayouts/slideLayout421.xml"/><Relationship Id="rId11" Type="http://schemas.openxmlformats.org/officeDocument/2006/relationships/slideLayout" Target="../slideLayouts/slideLayout426.xml"/><Relationship Id="rId24" Type="http://schemas.openxmlformats.org/officeDocument/2006/relationships/slideLayout" Target="../slideLayouts/slideLayout439.xml"/><Relationship Id="rId32" Type="http://schemas.openxmlformats.org/officeDocument/2006/relationships/slideLayout" Target="../slideLayouts/slideLayout447.xml"/><Relationship Id="rId37" Type="http://schemas.openxmlformats.org/officeDocument/2006/relationships/tags" Target="../tags/tag71.xml"/><Relationship Id="rId5" Type="http://schemas.openxmlformats.org/officeDocument/2006/relationships/slideLayout" Target="../slideLayouts/slideLayout420.xml"/><Relationship Id="rId15" Type="http://schemas.openxmlformats.org/officeDocument/2006/relationships/slideLayout" Target="../slideLayouts/slideLayout430.xml"/><Relationship Id="rId23" Type="http://schemas.openxmlformats.org/officeDocument/2006/relationships/slideLayout" Target="../slideLayouts/slideLayout438.xml"/><Relationship Id="rId28" Type="http://schemas.openxmlformats.org/officeDocument/2006/relationships/slideLayout" Target="../slideLayouts/slideLayout443.xml"/><Relationship Id="rId36" Type="http://schemas.openxmlformats.org/officeDocument/2006/relationships/theme" Target="../theme/theme13.xml"/><Relationship Id="rId10" Type="http://schemas.openxmlformats.org/officeDocument/2006/relationships/slideLayout" Target="../slideLayouts/slideLayout425.xml"/><Relationship Id="rId19" Type="http://schemas.openxmlformats.org/officeDocument/2006/relationships/slideLayout" Target="../slideLayouts/slideLayout434.xml"/><Relationship Id="rId31" Type="http://schemas.openxmlformats.org/officeDocument/2006/relationships/slideLayout" Target="../slideLayouts/slideLayout446.xml"/><Relationship Id="rId4" Type="http://schemas.openxmlformats.org/officeDocument/2006/relationships/slideLayout" Target="../slideLayouts/slideLayout419.xml"/><Relationship Id="rId9" Type="http://schemas.openxmlformats.org/officeDocument/2006/relationships/slideLayout" Target="../slideLayouts/slideLayout424.xml"/><Relationship Id="rId14" Type="http://schemas.openxmlformats.org/officeDocument/2006/relationships/slideLayout" Target="../slideLayouts/slideLayout429.xml"/><Relationship Id="rId22" Type="http://schemas.openxmlformats.org/officeDocument/2006/relationships/slideLayout" Target="../slideLayouts/slideLayout437.xml"/><Relationship Id="rId27" Type="http://schemas.openxmlformats.org/officeDocument/2006/relationships/slideLayout" Target="../slideLayouts/slideLayout442.xml"/><Relationship Id="rId30" Type="http://schemas.openxmlformats.org/officeDocument/2006/relationships/slideLayout" Target="../slideLayouts/slideLayout445.xml"/><Relationship Id="rId35" Type="http://schemas.openxmlformats.org/officeDocument/2006/relationships/slideLayout" Target="../slideLayouts/slideLayout450.xml"/><Relationship Id="rId8" Type="http://schemas.openxmlformats.org/officeDocument/2006/relationships/slideLayout" Target="../slideLayouts/slideLayout423.xml"/><Relationship Id="rId3" Type="http://schemas.openxmlformats.org/officeDocument/2006/relationships/slideLayout" Target="../slideLayouts/slideLayout41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458.xml"/><Relationship Id="rId13" Type="http://schemas.openxmlformats.org/officeDocument/2006/relationships/slideLayout" Target="../slideLayouts/slideLayout463.xml"/><Relationship Id="rId18" Type="http://schemas.openxmlformats.org/officeDocument/2006/relationships/slideLayout" Target="../slideLayouts/slideLayout468.xml"/><Relationship Id="rId26" Type="http://schemas.openxmlformats.org/officeDocument/2006/relationships/image" Target="../media/image38.emf"/><Relationship Id="rId3" Type="http://schemas.openxmlformats.org/officeDocument/2006/relationships/slideLayout" Target="../slideLayouts/slideLayout453.xml"/><Relationship Id="rId21" Type="http://schemas.openxmlformats.org/officeDocument/2006/relationships/slideLayout" Target="../slideLayouts/slideLayout471.xml"/><Relationship Id="rId7" Type="http://schemas.openxmlformats.org/officeDocument/2006/relationships/slideLayout" Target="../slideLayouts/slideLayout457.xml"/><Relationship Id="rId12" Type="http://schemas.openxmlformats.org/officeDocument/2006/relationships/slideLayout" Target="../slideLayouts/slideLayout462.xml"/><Relationship Id="rId17" Type="http://schemas.openxmlformats.org/officeDocument/2006/relationships/slideLayout" Target="../slideLayouts/slideLayout467.xml"/><Relationship Id="rId25" Type="http://schemas.openxmlformats.org/officeDocument/2006/relationships/theme" Target="../theme/theme14.xml"/><Relationship Id="rId2" Type="http://schemas.openxmlformats.org/officeDocument/2006/relationships/slideLayout" Target="../slideLayouts/slideLayout452.xml"/><Relationship Id="rId16" Type="http://schemas.openxmlformats.org/officeDocument/2006/relationships/slideLayout" Target="../slideLayouts/slideLayout466.xml"/><Relationship Id="rId20" Type="http://schemas.openxmlformats.org/officeDocument/2006/relationships/slideLayout" Target="../slideLayouts/slideLayout470.xml"/><Relationship Id="rId1" Type="http://schemas.openxmlformats.org/officeDocument/2006/relationships/slideLayout" Target="../slideLayouts/slideLayout451.xml"/><Relationship Id="rId6" Type="http://schemas.openxmlformats.org/officeDocument/2006/relationships/slideLayout" Target="../slideLayouts/slideLayout456.xml"/><Relationship Id="rId11" Type="http://schemas.openxmlformats.org/officeDocument/2006/relationships/slideLayout" Target="../slideLayouts/slideLayout461.xml"/><Relationship Id="rId24" Type="http://schemas.openxmlformats.org/officeDocument/2006/relationships/slideLayout" Target="../slideLayouts/slideLayout474.xml"/><Relationship Id="rId5" Type="http://schemas.openxmlformats.org/officeDocument/2006/relationships/slideLayout" Target="../slideLayouts/slideLayout455.xml"/><Relationship Id="rId15" Type="http://schemas.openxmlformats.org/officeDocument/2006/relationships/slideLayout" Target="../slideLayouts/slideLayout465.xml"/><Relationship Id="rId23" Type="http://schemas.openxmlformats.org/officeDocument/2006/relationships/slideLayout" Target="../slideLayouts/slideLayout473.xml"/><Relationship Id="rId10" Type="http://schemas.openxmlformats.org/officeDocument/2006/relationships/slideLayout" Target="../slideLayouts/slideLayout460.xml"/><Relationship Id="rId19" Type="http://schemas.openxmlformats.org/officeDocument/2006/relationships/slideLayout" Target="../slideLayouts/slideLayout469.xml"/><Relationship Id="rId4" Type="http://schemas.openxmlformats.org/officeDocument/2006/relationships/slideLayout" Target="../slideLayouts/slideLayout454.xml"/><Relationship Id="rId9" Type="http://schemas.openxmlformats.org/officeDocument/2006/relationships/slideLayout" Target="../slideLayouts/slideLayout459.xml"/><Relationship Id="rId14" Type="http://schemas.openxmlformats.org/officeDocument/2006/relationships/slideLayout" Target="../slideLayouts/slideLayout464.xml"/><Relationship Id="rId22" Type="http://schemas.openxmlformats.org/officeDocument/2006/relationships/slideLayout" Target="../slideLayouts/slideLayout472.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482.xml"/><Relationship Id="rId3" Type="http://schemas.openxmlformats.org/officeDocument/2006/relationships/slideLayout" Target="../slideLayouts/slideLayout477.xml"/><Relationship Id="rId7" Type="http://schemas.openxmlformats.org/officeDocument/2006/relationships/slideLayout" Target="../slideLayouts/slideLayout481.xml"/><Relationship Id="rId2" Type="http://schemas.openxmlformats.org/officeDocument/2006/relationships/slideLayout" Target="../slideLayouts/slideLayout476.xml"/><Relationship Id="rId1" Type="http://schemas.openxmlformats.org/officeDocument/2006/relationships/slideLayout" Target="../slideLayouts/slideLayout475.xml"/><Relationship Id="rId6" Type="http://schemas.openxmlformats.org/officeDocument/2006/relationships/slideLayout" Target="../slideLayouts/slideLayout480.xml"/><Relationship Id="rId5" Type="http://schemas.openxmlformats.org/officeDocument/2006/relationships/slideLayout" Target="../slideLayouts/slideLayout479.xml"/><Relationship Id="rId4" Type="http://schemas.openxmlformats.org/officeDocument/2006/relationships/slideLayout" Target="../slideLayouts/slideLayout478.xml"/><Relationship Id="rId9" Type="http://schemas.openxmlformats.org/officeDocument/2006/relationships/theme" Target="../theme/theme15.xml"/></Relationships>
</file>

<file path=ppt/slideMasters/_rels/slideMaster16.xml.rels><?xml version="1.0" encoding="UTF-8" standalone="yes"?>
<Relationships xmlns="http://schemas.openxmlformats.org/package/2006/relationships"><Relationship Id="rId2" Type="http://schemas.openxmlformats.org/officeDocument/2006/relationships/theme" Target="../theme/theme16.xml"/><Relationship Id="rId1" Type="http://schemas.openxmlformats.org/officeDocument/2006/relationships/slideLayout" Target="../slideLayouts/slideLayout48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1.xml"/><Relationship Id="rId18" Type="http://schemas.openxmlformats.org/officeDocument/2006/relationships/slideLayout" Target="../slideLayouts/slideLayout56.xml"/><Relationship Id="rId26" Type="http://schemas.openxmlformats.org/officeDocument/2006/relationships/slideLayout" Target="../slideLayouts/slideLayout64.xml"/><Relationship Id="rId39" Type="http://schemas.openxmlformats.org/officeDocument/2006/relationships/slideLayout" Target="../slideLayouts/slideLayout77.xml"/><Relationship Id="rId21" Type="http://schemas.openxmlformats.org/officeDocument/2006/relationships/slideLayout" Target="../slideLayouts/slideLayout59.xml"/><Relationship Id="rId34" Type="http://schemas.openxmlformats.org/officeDocument/2006/relationships/slideLayout" Target="../slideLayouts/slideLayout72.xml"/><Relationship Id="rId42" Type="http://schemas.openxmlformats.org/officeDocument/2006/relationships/slideLayout" Target="../slideLayouts/slideLayout80.xml"/><Relationship Id="rId47" Type="http://schemas.openxmlformats.org/officeDocument/2006/relationships/theme" Target="../theme/theme2.xml"/><Relationship Id="rId7" Type="http://schemas.openxmlformats.org/officeDocument/2006/relationships/slideLayout" Target="../slideLayouts/slideLayout45.xml"/><Relationship Id="rId2" Type="http://schemas.openxmlformats.org/officeDocument/2006/relationships/slideLayout" Target="../slideLayouts/slideLayout40.xml"/><Relationship Id="rId16" Type="http://schemas.openxmlformats.org/officeDocument/2006/relationships/slideLayout" Target="../slideLayouts/slideLayout54.xml"/><Relationship Id="rId29" Type="http://schemas.openxmlformats.org/officeDocument/2006/relationships/slideLayout" Target="../slideLayouts/slideLayout67.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24" Type="http://schemas.openxmlformats.org/officeDocument/2006/relationships/slideLayout" Target="../slideLayouts/slideLayout62.xml"/><Relationship Id="rId32" Type="http://schemas.openxmlformats.org/officeDocument/2006/relationships/slideLayout" Target="../slideLayouts/slideLayout70.xml"/><Relationship Id="rId37" Type="http://schemas.openxmlformats.org/officeDocument/2006/relationships/slideLayout" Target="../slideLayouts/slideLayout75.xml"/><Relationship Id="rId40" Type="http://schemas.openxmlformats.org/officeDocument/2006/relationships/slideLayout" Target="../slideLayouts/slideLayout78.xml"/><Relationship Id="rId45" Type="http://schemas.openxmlformats.org/officeDocument/2006/relationships/slideLayout" Target="../slideLayouts/slideLayout83.xml"/><Relationship Id="rId5" Type="http://schemas.openxmlformats.org/officeDocument/2006/relationships/slideLayout" Target="../slideLayouts/slideLayout43.xml"/><Relationship Id="rId15" Type="http://schemas.openxmlformats.org/officeDocument/2006/relationships/slideLayout" Target="../slideLayouts/slideLayout53.xml"/><Relationship Id="rId23" Type="http://schemas.openxmlformats.org/officeDocument/2006/relationships/slideLayout" Target="../slideLayouts/slideLayout61.xml"/><Relationship Id="rId28" Type="http://schemas.openxmlformats.org/officeDocument/2006/relationships/slideLayout" Target="../slideLayouts/slideLayout66.xml"/><Relationship Id="rId36" Type="http://schemas.openxmlformats.org/officeDocument/2006/relationships/slideLayout" Target="../slideLayouts/slideLayout74.xml"/><Relationship Id="rId10" Type="http://schemas.openxmlformats.org/officeDocument/2006/relationships/slideLayout" Target="../slideLayouts/slideLayout48.xml"/><Relationship Id="rId19" Type="http://schemas.openxmlformats.org/officeDocument/2006/relationships/slideLayout" Target="../slideLayouts/slideLayout57.xml"/><Relationship Id="rId31" Type="http://schemas.openxmlformats.org/officeDocument/2006/relationships/slideLayout" Target="../slideLayouts/slideLayout69.xml"/><Relationship Id="rId44" Type="http://schemas.openxmlformats.org/officeDocument/2006/relationships/slideLayout" Target="../slideLayouts/slideLayout82.xml"/><Relationship Id="rId4" Type="http://schemas.openxmlformats.org/officeDocument/2006/relationships/slideLayout" Target="../slideLayouts/slideLayout42.xml"/><Relationship Id="rId9" Type="http://schemas.openxmlformats.org/officeDocument/2006/relationships/slideLayout" Target="../slideLayouts/slideLayout47.xml"/><Relationship Id="rId14" Type="http://schemas.openxmlformats.org/officeDocument/2006/relationships/slideLayout" Target="../slideLayouts/slideLayout52.xml"/><Relationship Id="rId22" Type="http://schemas.openxmlformats.org/officeDocument/2006/relationships/slideLayout" Target="../slideLayouts/slideLayout60.xml"/><Relationship Id="rId27" Type="http://schemas.openxmlformats.org/officeDocument/2006/relationships/slideLayout" Target="../slideLayouts/slideLayout65.xml"/><Relationship Id="rId30" Type="http://schemas.openxmlformats.org/officeDocument/2006/relationships/slideLayout" Target="../slideLayouts/slideLayout68.xml"/><Relationship Id="rId35" Type="http://schemas.openxmlformats.org/officeDocument/2006/relationships/slideLayout" Target="../slideLayouts/slideLayout73.xml"/><Relationship Id="rId43" Type="http://schemas.openxmlformats.org/officeDocument/2006/relationships/slideLayout" Target="../slideLayouts/slideLayout81.xml"/><Relationship Id="rId48" Type="http://schemas.openxmlformats.org/officeDocument/2006/relationships/image" Target="../media/image30.emf"/><Relationship Id="rId8" Type="http://schemas.openxmlformats.org/officeDocument/2006/relationships/slideLayout" Target="../slideLayouts/slideLayout46.xml"/><Relationship Id="rId3" Type="http://schemas.openxmlformats.org/officeDocument/2006/relationships/slideLayout" Target="../slideLayouts/slideLayout41.xml"/><Relationship Id="rId12" Type="http://schemas.openxmlformats.org/officeDocument/2006/relationships/slideLayout" Target="../slideLayouts/slideLayout50.xml"/><Relationship Id="rId17" Type="http://schemas.openxmlformats.org/officeDocument/2006/relationships/slideLayout" Target="../slideLayouts/slideLayout55.xml"/><Relationship Id="rId25" Type="http://schemas.openxmlformats.org/officeDocument/2006/relationships/slideLayout" Target="../slideLayouts/slideLayout63.xml"/><Relationship Id="rId33" Type="http://schemas.openxmlformats.org/officeDocument/2006/relationships/slideLayout" Target="../slideLayouts/slideLayout71.xml"/><Relationship Id="rId38" Type="http://schemas.openxmlformats.org/officeDocument/2006/relationships/slideLayout" Target="../slideLayouts/slideLayout76.xml"/><Relationship Id="rId46" Type="http://schemas.openxmlformats.org/officeDocument/2006/relationships/slideLayout" Target="../slideLayouts/slideLayout84.xml"/><Relationship Id="rId20" Type="http://schemas.openxmlformats.org/officeDocument/2006/relationships/slideLayout" Target="../slideLayouts/slideLayout58.xml"/><Relationship Id="rId41" Type="http://schemas.openxmlformats.org/officeDocument/2006/relationships/slideLayout" Target="../slideLayouts/slideLayout79.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97.xml"/><Relationship Id="rId18" Type="http://schemas.openxmlformats.org/officeDocument/2006/relationships/slideLayout" Target="../slideLayouts/slideLayout102.xml"/><Relationship Id="rId26" Type="http://schemas.openxmlformats.org/officeDocument/2006/relationships/slideLayout" Target="../slideLayouts/slideLayout110.xml"/><Relationship Id="rId39" Type="http://schemas.openxmlformats.org/officeDocument/2006/relationships/slideLayout" Target="../slideLayouts/slideLayout123.xml"/><Relationship Id="rId21" Type="http://schemas.openxmlformats.org/officeDocument/2006/relationships/slideLayout" Target="../slideLayouts/slideLayout105.xml"/><Relationship Id="rId34" Type="http://schemas.openxmlformats.org/officeDocument/2006/relationships/slideLayout" Target="../slideLayouts/slideLayout118.xml"/><Relationship Id="rId42" Type="http://schemas.openxmlformats.org/officeDocument/2006/relationships/slideLayout" Target="../slideLayouts/slideLayout126.xml"/><Relationship Id="rId7" Type="http://schemas.openxmlformats.org/officeDocument/2006/relationships/slideLayout" Target="../slideLayouts/slideLayout91.xml"/><Relationship Id="rId2" Type="http://schemas.openxmlformats.org/officeDocument/2006/relationships/slideLayout" Target="../slideLayouts/slideLayout86.xml"/><Relationship Id="rId16" Type="http://schemas.openxmlformats.org/officeDocument/2006/relationships/slideLayout" Target="../slideLayouts/slideLayout100.xml"/><Relationship Id="rId20" Type="http://schemas.openxmlformats.org/officeDocument/2006/relationships/slideLayout" Target="../slideLayouts/slideLayout104.xml"/><Relationship Id="rId29" Type="http://schemas.openxmlformats.org/officeDocument/2006/relationships/slideLayout" Target="../slideLayouts/slideLayout113.xml"/><Relationship Id="rId41" Type="http://schemas.openxmlformats.org/officeDocument/2006/relationships/slideLayout" Target="../slideLayouts/slideLayout125.xml"/><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24" Type="http://schemas.openxmlformats.org/officeDocument/2006/relationships/slideLayout" Target="../slideLayouts/slideLayout108.xml"/><Relationship Id="rId32" Type="http://schemas.openxmlformats.org/officeDocument/2006/relationships/slideLayout" Target="../slideLayouts/slideLayout116.xml"/><Relationship Id="rId37" Type="http://schemas.openxmlformats.org/officeDocument/2006/relationships/slideLayout" Target="../slideLayouts/slideLayout121.xml"/><Relationship Id="rId40" Type="http://schemas.openxmlformats.org/officeDocument/2006/relationships/slideLayout" Target="../slideLayouts/slideLayout124.xml"/><Relationship Id="rId5" Type="http://schemas.openxmlformats.org/officeDocument/2006/relationships/slideLayout" Target="../slideLayouts/slideLayout89.xml"/><Relationship Id="rId15" Type="http://schemas.openxmlformats.org/officeDocument/2006/relationships/slideLayout" Target="../slideLayouts/slideLayout99.xml"/><Relationship Id="rId23" Type="http://schemas.openxmlformats.org/officeDocument/2006/relationships/slideLayout" Target="../slideLayouts/slideLayout107.xml"/><Relationship Id="rId28" Type="http://schemas.openxmlformats.org/officeDocument/2006/relationships/slideLayout" Target="../slideLayouts/slideLayout112.xml"/><Relationship Id="rId36" Type="http://schemas.openxmlformats.org/officeDocument/2006/relationships/slideLayout" Target="../slideLayouts/slideLayout120.xml"/><Relationship Id="rId10" Type="http://schemas.openxmlformats.org/officeDocument/2006/relationships/slideLayout" Target="../slideLayouts/slideLayout94.xml"/><Relationship Id="rId19" Type="http://schemas.openxmlformats.org/officeDocument/2006/relationships/slideLayout" Target="../slideLayouts/slideLayout103.xml"/><Relationship Id="rId31" Type="http://schemas.openxmlformats.org/officeDocument/2006/relationships/slideLayout" Target="../slideLayouts/slideLayout115.xml"/><Relationship Id="rId44" Type="http://schemas.openxmlformats.org/officeDocument/2006/relationships/image" Target="../media/image30.emf"/><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slideLayout" Target="../slideLayouts/slideLayout98.xml"/><Relationship Id="rId22" Type="http://schemas.openxmlformats.org/officeDocument/2006/relationships/slideLayout" Target="../slideLayouts/slideLayout106.xml"/><Relationship Id="rId27" Type="http://schemas.openxmlformats.org/officeDocument/2006/relationships/slideLayout" Target="../slideLayouts/slideLayout111.xml"/><Relationship Id="rId30" Type="http://schemas.openxmlformats.org/officeDocument/2006/relationships/slideLayout" Target="../slideLayouts/slideLayout114.xml"/><Relationship Id="rId35" Type="http://schemas.openxmlformats.org/officeDocument/2006/relationships/slideLayout" Target="../slideLayouts/slideLayout119.xml"/><Relationship Id="rId43" Type="http://schemas.openxmlformats.org/officeDocument/2006/relationships/theme" Target="../theme/theme3.xml"/><Relationship Id="rId8" Type="http://schemas.openxmlformats.org/officeDocument/2006/relationships/slideLayout" Target="../slideLayouts/slideLayout92.xml"/><Relationship Id="rId3" Type="http://schemas.openxmlformats.org/officeDocument/2006/relationships/slideLayout" Target="../slideLayouts/slideLayout87.xml"/><Relationship Id="rId12" Type="http://schemas.openxmlformats.org/officeDocument/2006/relationships/slideLayout" Target="../slideLayouts/slideLayout96.xml"/><Relationship Id="rId17" Type="http://schemas.openxmlformats.org/officeDocument/2006/relationships/slideLayout" Target="../slideLayouts/slideLayout101.xml"/><Relationship Id="rId25" Type="http://schemas.openxmlformats.org/officeDocument/2006/relationships/slideLayout" Target="../slideLayouts/slideLayout109.xml"/><Relationship Id="rId33" Type="http://schemas.openxmlformats.org/officeDocument/2006/relationships/slideLayout" Target="../slideLayouts/slideLayout117.xml"/><Relationship Id="rId38" Type="http://schemas.openxmlformats.org/officeDocument/2006/relationships/slideLayout" Target="../slideLayouts/slideLayout122.xml"/></Relationships>
</file>

<file path=ppt/slideMasters/_rels/slideMaster4.xml.rels><?xml version="1.0" encoding="UTF-8" standalone="yes"?>
<Relationships xmlns="http://schemas.openxmlformats.org/package/2006/relationships"><Relationship Id="rId3" Type="http://schemas.openxmlformats.org/officeDocument/2006/relationships/slideLayout" Target="../slideLayouts/slideLayout129.xml"/><Relationship Id="rId7" Type="http://schemas.openxmlformats.org/officeDocument/2006/relationships/image" Target="../media/image38.emf"/><Relationship Id="rId2" Type="http://schemas.openxmlformats.org/officeDocument/2006/relationships/slideLayout" Target="../slideLayouts/slideLayout128.xml"/><Relationship Id="rId1" Type="http://schemas.openxmlformats.org/officeDocument/2006/relationships/slideLayout" Target="../slideLayouts/slideLayout127.xml"/><Relationship Id="rId6" Type="http://schemas.openxmlformats.org/officeDocument/2006/relationships/theme" Target="../theme/theme4.xml"/><Relationship Id="rId5" Type="http://schemas.openxmlformats.org/officeDocument/2006/relationships/slideLayout" Target="../slideLayouts/slideLayout131.xml"/><Relationship Id="rId4" Type="http://schemas.openxmlformats.org/officeDocument/2006/relationships/slideLayout" Target="../slideLayouts/slideLayout13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39.xml"/><Relationship Id="rId13" Type="http://schemas.openxmlformats.org/officeDocument/2006/relationships/slideLayout" Target="../slideLayouts/slideLayout144.xml"/><Relationship Id="rId18" Type="http://schemas.openxmlformats.org/officeDocument/2006/relationships/slideLayout" Target="../slideLayouts/slideLayout149.xml"/><Relationship Id="rId26" Type="http://schemas.openxmlformats.org/officeDocument/2006/relationships/slideLayout" Target="../slideLayouts/slideLayout157.xml"/><Relationship Id="rId3" Type="http://schemas.openxmlformats.org/officeDocument/2006/relationships/slideLayout" Target="../slideLayouts/slideLayout134.xml"/><Relationship Id="rId21" Type="http://schemas.openxmlformats.org/officeDocument/2006/relationships/slideLayout" Target="../slideLayouts/slideLayout152.xml"/><Relationship Id="rId7" Type="http://schemas.openxmlformats.org/officeDocument/2006/relationships/slideLayout" Target="../slideLayouts/slideLayout138.xml"/><Relationship Id="rId12" Type="http://schemas.openxmlformats.org/officeDocument/2006/relationships/slideLayout" Target="../slideLayouts/slideLayout143.xml"/><Relationship Id="rId17" Type="http://schemas.openxmlformats.org/officeDocument/2006/relationships/slideLayout" Target="../slideLayouts/slideLayout148.xml"/><Relationship Id="rId25" Type="http://schemas.openxmlformats.org/officeDocument/2006/relationships/slideLayout" Target="../slideLayouts/slideLayout156.xml"/><Relationship Id="rId2" Type="http://schemas.openxmlformats.org/officeDocument/2006/relationships/slideLayout" Target="../slideLayouts/slideLayout133.xml"/><Relationship Id="rId16" Type="http://schemas.openxmlformats.org/officeDocument/2006/relationships/slideLayout" Target="../slideLayouts/slideLayout147.xml"/><Relationship Id="rId20" Type="http://schemas.openxmlformats.org/officeDocument/2006/relationships/slideLayout" Target="../slideLayouts/slideLayout151.xml"/><Relationship Id="rId29" Type="http://schemas.openxmlformats.org/officeDocument/2006/relationships/image" Target="../media/image30.emf"/><Relationship Id="rId1" Type="http://schemas.openxmlformats.org/officeDocument/2006/relationships/slideLayout" Target="../slideLayouts/slideLayout132.xml"/><Relationship Id="rId6" Type="http://schemas.openxmlformats.org/officeDocument/2006/relationships/slideLayout" Target="../slideLayouts/slideLayout137.xml"/><Relationship Id="rId11" Type="http://schemas.openxmlformats.org/officeDocument/2006/relationships/slideLayout" Target="../slideLayouts/slideLayout142.xml"/><Relationship Id="rId24" Type="http://schemas.openxmlformats.org/officeDocument/2006/relationships/slideLayout" Target="../slideLayouts/slideLayout155.xml"/><Relationship Id="rId5" Type="http://schemas.openxmlformats.org/officeDocument/2006/relationships/slideLayout" Target="../slideLayouts/slideLayout136.xml"/><Relationship Id="rId15" Type="http://schemas.openxmlformats.org/officeDocument/2006/relationships/slideLayout" Target="../slideLayouts/slideLayout146.xml"/><Relationship Id="rId23" Type="http://schemas.openxmlformats.org/officeDocument/2006/relationships/slideLayout" Target="../slideLayouts/slideLayout154.xml"/><Relationship Id="rId28" Type="http://schemas.openxmlformats.org/officeDocument/2006/relationships/theme" Target="../theme/theme5.xml"/><Relationship Id="rId10" Type="http://schemas.openxmlformats.org/officeDocument/2006/relationships/slideLayout" Target="../slideLayouts/slideLayout141.xml"/><Relationship Id="rId19" Type="http://schemas.openxmlformats.org/officeDocument/2006/relationships/slideLayout" Target="../slideLayouts/slideLayout150.xml"/><Relationship Id="rId4" Type="http://schemas.openxmlformats.org/officeDocument/2006/relationships/slideLayout" Target="../slideLayouts/slideLayout135.xml"/><Relationship Id="rId9" Type="http://schemas.openxmlformats.org/officeDocument/2006/relationships/slideLayout" Target="../slideLayouts/slideLayout140.xml"/><Relationship Id="rId14" Type="http://schemas.openxmlformats.org/officeDocument/2006/relationships/slideLayout" Target="../slideLayouts/slideLayout145.xml"/><Relationship Id="rId22" Type="http://schemas.openxmlformats.org/officeDocument/2006/relationships/slideLayout" Target="../slideLayouts/slideLayout153.xml"/><Relationship Id="rId27" Type="http://schemas.openxmlformats.org/officeDocument/2006/relationships/slideLayout" Target="../slideLayouts/slideLayout158.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71.xml"/><Relationship Id="rId18" Type="http://schemas.openxmlformats.org/officeDocument/2006/relationships/slideLayout" Target="../slideLayouts/slideLayout176.xml"/><Relationship Id="rId26" Type="http://schemas.openxmlformats.org/officeDocument/2006/relationships/slideLayout" Target="../slideLayouts/slideLayout184.xml"/><Relationship Id="rId39" Type="http://schemas.openxmlformats.org/officeDocument/2006/relationships/theme" Target="../theme/theme6.xml"/><Relationship Id="rId21" Type="http://schemas.openxmlformats.org/officeDocument/2006/relationships/slideLayout" Target="../slideLayouts/slideLayout179.xml"/><Relationship Id="rId34" Type="http://schemas.openxmlformats.org/officeDocument/2006/relationships/slideLayout" Target="../slideLayouts/slideLayout192.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slideLayout" Target="../slideLayouts/slideLayout175.xml"/><Relationship Id="rId25" Type="http://schemas.openxmlformats.org/officeDocument/2006/relationships/slideLayout" Target="../slideLayouts/slideLayout183.xml"/><Relationship Id="rId33" Type="http://schemas.openxmlformats.org/officeDocument/2006/relationships/slideLayout" Target="../slideLayouts/slideLayout191.xml"/><Relationship Id="rId38" Type="http://schemas.openxmlformats.org/officeDocument/2006/relationships/slideLayout" Target="../slideLayouts/slideLayout196.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20" Type="http://schemas.openxmlformats.org/officeDocument/2006/relationships/slideLayout" Target="../slideLayouts/slideLayout178.xml"/><Relationship Id="rId29" Type="http://schemas.openxmlformats.org/officeDocument/2006/relationships/slideLayout" Target="../slideLayouts/slideLayout187.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24" Type="http://schemas.openxmlformats.org/officeDocument/2006/relationships/slideLayout" Target="../slideLayouts/slideLayout182.xml"/><Relationship Id="rId32" Type="http://schemas.openxmlformats.org/officeDocument/2006/relationships/slideLayout" Target="../slideLayouts/slideLayout190.xml"/><Relationship Id="rId37" Type="http://schemas.openxmlformats.org/officeDocument/2006/relationships/slideLayout" Target="../slideLayouts/slideLayout195.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23" Type="http://schemas.openxmlformats.org/officeDocument/2006/relationships/slideLayout" Target="../slideLayouts/slideLayout181.xml"/><Relationship Id="rId28" Type="http://schemas.openxmlformats.org/officeDocument/2006/relationships/slideLayout" Target="../slideLayouts/slideLayout186.xml"/><Relationship Id="rId36" Type="http://schemas.openxmlformats.org/officeDocument/2006/relationships/slideLayout" Target="../slideLayouts/slideLayout194.xml"/><Relationship Id="rId10" Type="http://schemas.openxmlformats.org/officeDocument/2006/relationships/slideLayout" Target="../slideLayouts/slideLayout168.xml"/><Relationship Id="rId19" Type="http://schemas.openxmlformats.org/officeDocument/2006/relationships/slideLayout" Target="../slideLayouts/slideLayout177.xml"/><Relationship Id="rId31" Type="http://schemas.openxmlformats.org/officeDocument/2006/relationships/slideLayout" Target="../slideLayouts/slideLayout189.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 Id="rId22" Type="http://schemas.openxmlformats.org/officeDocument/2006/relationships/slideLayout" Target="../slideLayouts/slideLayout180.xml"/><Relationship Id="rId27" Type="http://schemas.openxmlformats.org/officeDocument/2006/relationships/slideLayout" Target="../slideLayouts/slideLayout185.xml"/><Relationship Id="rId30" Type="http://schemas.openxmlformats.org/officeDocument/2006/relationships/slideLayout" Target="../slideLayouts/slideLayout188.xml"/><Relationship Id="rId35" Type="http://schemas.openxmlformats.org/officeDocument/2006/relationships/slideLayout" Target="../slideLayouts/slideLayout193.xml"/><Relationship Id="rId8" Type="http://schemas.openxmlformats.org/officeDocument/2006/relationships/slideLayout" Target="../slideLayouts/slideLayout166.xml"/><Relationship Id="rId3" Type="http://schemas.openxmlformats.org/officeDocument/2006/relationships/slideLayout" Target="../slideLayouts/slideLayout161.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204.xml"/><Relationship Id="rId13" Type="http://schemas.openxmlformats.org/officeDocument/2006/relationships/slideLayout" Target="../slideLayouts/slideLayout209.xml"/><Relationship Id="rId3" Type="http://schemas.openxmlformats.org/officeDocument/2006/relationships/slideLayout" Target="../slideLayouts/slideLayout199.xml"/><Relationship Id="rId7" Type="http://schemas.openxmlformats.org/officeDocument/2006/relationships/slideLayout" Target="../slideLayouts/slideLayout203.xml"/><Relationship Id="rId12" Type="http://schemas.openxmlformats.org/officeDocument/2006/relationships/slideLayout" Target="../slideLayouts/slideLayout208.xml"/><Relationship Id="rId2" Type="http://schemas.openxmlformats.org/officeDocument/2006/relationships/slideLayout" Target="../slideLayouts/slideLayout198.xml"/><Relationship Id="rId1" Type="http://schemas.openxmlformats.org/officeDocument/2006/relationships/slideLayout" Target="../slideLayouts/slideLayout197.xml"/><Relationship Id="rId6" Type="http://schemas.openxmlformats.org/officeDocument/2006/relationships/slideLayout" Target="../slideLayouts/slideLayout202.xml"/><Relationship Id="rId11" Type="http://schemas.openxmlformats.org/officeDocument/2006/relationships/slideLayout" Target="../slideLayouts/slideLayout207.xml"/><Relationship Id="rId5" Type="http://schemas.openxmlformats.org/officeDocument/2006/relationships/slideLayout" Target="../slideLayouts/slideLayout201.xml"/><Relationship Id="rId15" Type="http://schemas.openxmlformats.org/officeDocument/2006/relationships/image" Target="../media/image30.emf"/><Relationship Id="rId10" Type="http://schemas.openxmlformats.org/officeDocument/2006/relationships/slideLayout" Target="../slideLayouts/slideLayout206.xml"/><Relationship Id="rId4" Type="http://schemas.openxmlformats.org/officeDocument/2006/relationships/slideLayout" Target="../slideLayouts/slideLayout200.xml"/><Relationship Id="rId9" Type="http://schemas.openxmlformats.org/officeDocument/2006/relationships/slideLayout" Target="../slideLayouts/slideLayout205.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222.xml"/><Relationship Id="rId18" Type="http://schemas.openxmlformats.org/officeDocument/2006/relationships/slideLayout" Target="../slideLayouts/slideLayout227.xml"/><Relationship Id="rId26" Type="http://schemas.openxmlformats.org/officeDocument/2006/relationships/slideLayout" Target="../slideLayouts/slideLayout235.xml"/><Relationship Id="rId3" Type="http://schemas.openxmlformats.org/officeDocument/2006/relationships/slideLayout" Target="../slideLayouts/slideLayout212.xml"/><Relationship Id="rId21" Type="http://schemas.openxmlformats.org/officeDocument/2006/relationships/slideLayout" Target="../slideLayouts/slideLayout230.xml"/><Relationship Id="rId7" Type="http://schemas.openxmlformats.org/officeDocument/2006/relationships/slideLayout" Target="../slideLayouts/slideLayout216.xml"/><Relationship Id="rId12" Type="http://schemas.openxmlformats.org/officeDocument/2006/relationships/slideLayout" Target="../slideLayouts/slideLayout221.xml"/><Relationship Id="rId17" Type="http://schemas.openxmlformats.org/officeDocument/2006/relationships/slideLayout" Target="../slideLayouts/slideLayout226.xml"/><Relationship Id="rId25" Type="http://schemas.openxmlformats.org/officeDocument/2006/relationships/slideLayout" Target="../slideLayouts/slideLayout234.xml"/><Relationship Id="rId33" Type="http://schemas.openxmlformats.org/officeDocument/2006/relationships/image" Target="../media/image30.emf"/><Relationship Id="rId2" Type="http://schemas.openxmlformats.org/officeDocument/2006/relationships/slideLayout" Target="../slideLayouts/slideLayout211.xml"/><Relationship Id="rId16" Type="http://schemas.openxmlformats.org/officeDocument/2006/relationships/slideLayout" Target="../slideLayouts/slideLayout225.xml"/><Relationship Id="rId20" Type="http://schemas.openxmlformats.org/officeDocument/2006/relationships/slideLayout" Target="../slideLayouts/slideLayout229.xml"/><Relationship Id="rId29" Type="http://schemas.openxmlformats.org/officeDocument/2006/relationships/slideLayout" Target="../slideLayouts/slideLayout238.xml"/><Relationship Id="rId1" Type="http://schemas.openxmlformats.org/officeDocument/2006/relationships/slideLayout" Target="../slideLayouts/slideLayout210.xml"/><Relationship Id="rId6" Type="http://schemas.openxmlformats.org/officeDocument/2006/relationships/slideLayout" Target="../slideLayouts/slideLayout215.xml"/><Relationship Id="rId11" Type="http://schemas.openxmlformats.org/officeDocument/2006/relationships/slideLayout" Target="../slideLayouts/slideLayout220.xml"/><Relationship Id="rId24" Type="http://schemas.openxmlformats.org/officeDocument/2006/relationships/slideLayout" Target="../slideLayouts/slideLayout233.xml"/><Relationship Id="rId32" Type="http://schemas.openxmlformats.org/officeDocument/2006/relationships/theme" Target="../theme/theme8.xml"/><Relationship Id="rId5" Type="http://schemas.openxmlformats.org/officeDocument/2006/relationships/slideLayout" Target="../slideLayouts/slideLayout214.xml"/><Relationship Id="rId15" Type="http://schemas.openxmlformats.org/officeDocument/2006/relationships/slideLayout" Target="../slideLayouts/slideLayout224.xml"/><Relationship Id="rId23" Type="http://schemas.openxmlformats.org/officeDocument/2006/relationships/slideLayout" Target="../slideLayouts/slideLayout232.xml"/><Relationship Id="rId28" Type="http://schemas.openxmlformats.org/officeDocument/2006/relationships/slideLayout" Target="../slideLayouts/slideLayout237.xml"/><Relationship Id="rId10" Type="http://schemas.openxmlformats.org/officeDocument/2006/relationships/slideLayout" Target="../slideLayouts/slideLayout219.xml"/><Relationship Id="rId19" Type="http://schemas.openxmlformats.org/officeDocument/2006/relationships/slideLayout" Target="../slideLayouts/slideLayout228.xml"/><Relationship Id="rId31" Type="http://schemas.openxmlformats.org/officeDocument/2006/relationships/slideLayout" Target="../slideLayouts/slideLayout240.xml"/><Relationship Id="rId4" Type="http://schemas.openxmlformats.org/officeDocument/2006/relationships/slideLayout" Target="../slideLayouts/slideLayout213.xml"/><Relationship Id="rId9" Type="http://schemas.openxmlformats.org/officeDocument/2006/relationships/slideLayout" Target="../slideLayouts/slideLayout218.xml"/><Relationship Id="rId14" Type="http://schemas.openxmlformats.org/officeDocument/2006/relationships/slideLayout" Target="../slideLayouts/slideLayout223.xml"/><Relationship Id="rId22" Type="http://schemas.openxmlformats.org/officeDocument/2006/relationships/slideLayout" Target="../slideLayouts/slideLayout231.xml"/><Relationship Id="rId27" Type="http://schemas.openxmlformats.org/officeDocument/2006/relationships/slideLayout" Target="../slideLayouts/slideLayout236.xml"/><Relationship Id="rId30" Type="http://schemas.openxmlformats.org/officeDocument/2006/relationships/slideLayout" Target="../slideLayouts/slideLayout239.xml"/><Relationship Id="rId8" Type="http://schemas.openxmlformats.org/officeDocument/2006/relationships/slideLayout" Target="../slideLayouts/slideLayout217.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8.xml"/><Relationship Id="rId3" Type="http://schemas.openxmlformats.org/officeDocument/2006/relationships/slideLayout" Target="../slideLayouts/slideLayout243.xml"/><Relationship Id="rId7" Type="http://schemas.openxmlformats.org/officeDocument/2006/relationships/slideLayout" Target="../slideLayouts/slideLayout247.xml"/><Relationship Id="rId12" Type="http://schemas.openxmlformats.org/officeDocument/2006/relationships/theme" Target="../theme/theme9.xml"/><Relationship Id="rId2" Type="http://schemas.openxmlformats.org/officeDocument/2006/relationships/slideLayout" Target="../slideLayouts/slideLayout242.xml"/><Relationship Id="rId1" Type="http://schemas.openxmlformats.org/officeDocument/2006/relationships/slideLayout" Target="../slideLayouts/slideLayout241.xml"/><Relationship Id="rId6" Type="http://schemas.openxmlformats.org/officeDocument/2006/relationships/slideLayout" Target="../slideLayouts/slideLayout246.xml"/><Relationship Id="rId11" Type="http://schemas.openxmlformats.org/officeDocument/2006/relationships/slideLayout" Target="../slideLayouts/slideLayout251.xml"/><Relationship Id="rId5" Type="http://schemas.openxmlformats.org/officeDocument/2006/relationships/slideLayout" Target="../slideLayouts/slideLayout245.xml"/><Relationship Id="rId10" Type="http://schemas.openxmlformats.org/officeDocument/2006/relationships/slideLayout" Target="../slideLayouts/slideLayout250.xml"/><Relationship Id="rId4" Type="http://schemas.openxmlformats.org/officeDocument/2006/relationships/slideLayout" Target="../slideLayouts/slideLayout244.xml"/><Relationship Id="rId9" Type="http://schemas.openxmlformats.org/officeDocument/2006/relationships/slideLayout" Target="../slideLayouts/slideLayout24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pic>
        <p:nvPicPr>
          <p:cNvPr id="7" name="Picture 6"/>
          <p:cNvPicPr>
            <a:picLocks noChangeAspect="1"/>
          </p:cNvPicPr>
          <p:nvPr userDrawn="1"/>
        </p:nvPicPr>
        <p:blipFill>
          <a:blip r:embed="rId40" cstate="print">
            <a:extLst>
              <a:ext uri="{28A0092B-C50C-407E-A947-70E740481C1C}">
                <a14:useLocalDpi xmlns:a14="http://schemas.microsoft.com/office/drawing/2010/main" val="0"/>
              </a:ext>
            </a:extLst>
          </a:blip>
          <a:stretch>
            <a:fillRect/>
          </a:stretch>
        </p:blipFill>
        <p:spPr>
          <a:xfrm rot="5400000">
            <a:off x="9432277" y="2842059"/>
            <a:ext cx="6843271" cy="1164777"/>
          </a:xfrm>
          <a:prstGeom prst="rect">
            <a:avLst/>
          </a:prstGeom>
        </p:spPr>
      </p:pic>
    </p:spTree>
    <p:extLst>
      <p:ext uri="{BB962C8B-B14F-4D97-AF65-F5344CB8AC3E}">
        <p14:creationId xmlns:p14="http://schemas.microsoft.com/office/powerpoint/2010/main" val="1014853180"/>
      </p:ext>
    </p:extLst>
  </p:cSld>
  <p:clrMap bg1="lt1" tx1="dk1" bg2="lt2" tx2="dk2" accent1="accent1" accent2="accent2" accent3="accent3" accent4="accent4" accent5="accent5" accent6="accent6" hlink="hlink" folHlink="folHlink"/>
  <p:sldLayoutIdLst>
    <p:sldLayoutId id="2147485597" r:id="rId1"/>
    <p:sldLayoutId id="2147485598" r:id="rId2"/>
    <p:sldLayoutId id="2147485599" r:id="rId3"/>
    <p:sldLayoutId id="2147485600" r:id="rId4"/>
    <p:sldLayoutId id="2147485601" r:id="rId5"/>
    <p:sldLayoutId id="2147485602" r:id="rId6"/>
    <p:sldLayoutId id="2147485603" r:id="rId7"/>
    <p:sldLayoutId id="2147485604" r:id="rId8"/>
    <p:sldLayoutId id="2147485605" r:id="rId9"/>
    <p:sldLayoutId id="2147485606" r:id="rId10"/>
    <p:sldLayoutId id="2147485607" r:id="rId11"/>
    <p:sldLayoutId id="2147485608" r:id="rId12"/>
    <p:sldLayoutId id="2147485609" r:id="rId13"/>
    <p:sldLayoutId id="2147485610" r:id="rId14"/>
    <p:sldLayoutId id="2147485611" r:id="rId15"/>
    <p:sldLayoutId id="2147485612" r:id="rId16"/>
    <p:sldLayoutId id="2147485613" r:id="rId17"/>
    <p:sldLayoutId id="2147485614" r:id="rId18"/>
    <p:sldLayoutId id="2147485615" r:id="rId19"/>
    <p:sldLayoutId id="2147485616" r:id="rId20"/>
    <p:sldLayoutId id="2147485617" r:id="rId21"/>
    <p:sldLayoutId id="2147485618" r:id="rId22"/>
    <p:sldLayoutId id="2147485619" r:id="rId23"/>
    <p:sldLayoutId id="2147485620" r:id="rId24"/>
    <p:sldLayoutId id="2147485621" r:id="rId25"/>
    <p:sldLayoutId id="2147485622" r:id="rId26"/>
    <p:sldLayoutId id="2147485623" r:id="rId27"/>
    <p:sldLayoutId id="2147485624" r:id="rId28"/>
    <p:sldLayoutId id="2147485625" r:id="rId29"/>
    <p:sldLayoutId id="2147485626" r:id="rId30"/>
    <p:sldLayoutId id="2147485627" r:id="rId31"/>
    <p:sldLayoutId id="2147485628" r:id="rId32"/>
    <p:sldLayoutId id="2147485629" r:id="rId33"/>
    <p:sldLayoutId id="2147485630" r:id="rId34"/>
    <p:sldLayoutId id="2147485631" r:id="rId35"/>
    <p:sldLayoutId id="2147485634" r:id="rId36"/>
    <p:sldLayoutId id="2147485636" r:id="rId37"/>
    <p:sldLayoutId id="2147485637"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A3F4A47-F551-42D6-A095-DA29338E11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6572962-C1D4-423E-A9F7-CDB45871893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554EE9E-7334-4191-B4C0-CD73496085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B52D6F8-D128-4946-9C5D-FEC36D6244D0}" type="datetimeFigureOut">
              <a:rPr lang="en-US" smtClean="0"/>
              <a:t>11/4/2020</a:t>
            </a:fld>
            <a:endParaRPr lang="en-US"/>
          </a:p>
        </p:txBody>
      </p:sp>
      <p:sp>
        <p:nvSpPr>
          <p:cNvPr id="5" name="Footer Placeholder 4">
            <a:extLst>
              <a:ext uri="{FF2B5EF4-FFF2-40B4-BE49-F238E27FC236}">
                <a16:creationId xmlns:a16="http://schemas.microsoft.com/office/drawing/2014/main" id="{B122CC8D-DE68-400C-87B9-9404B1336E0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14528D6-B5A4-492E-A62D-ACEADC08E8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4B339B8-7F60-4421-9EDF-EF763CBBAA4F}" type="slidenum">
              <a:rPr lang="en-US" smtClean="0"/>
              <a:t>‹#›</a:t>
            </a:fld>
            <a:endParaRPr lang="en-US"/>
          </a:p>
        </p:txBody>
      </p:sp>
    </p:spTree>
    <p:extLst>
      <p:ext uri="{BB962C8B-B14F-4D97-AF65-F5344CB8AC3E}">
        <p14:creationId xmlns:p14="http://schemas.microsoft.com/office/powerpoint/2010/main" val="27704478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93423" r:id="rId12"/>
    <p:sldLayoutId id="2147493424"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48" name="Rectangle 47">
            <a:extLst>
              <a:ext uri="{FF2B5EF4-FFF2-40B4-BE49-F238E27FC236}">
                <a16:creationId xmlns:a16="http://schemas.microsoft.com/office/drawing/2014/main" id="{30A81270-99E6-48EC-8834-184D8E4068D4}"/>
              </a:ext>
            </a:extLst>
          </p:cNvPr>
          <p:cNvSpPr>
            <a:spLocks/>
          </p:cNvSpPr>
          <p:nvPr userDrawn="1"/>
        </p:nvSpPr>
        <p:spPr bwMode="auto">
          <a:xfrm>
            <a:off x="12920473" y="0"/>
            <a:ext cx="320040" cy="502920"/>
          </a:xfrm>
          <a:prstGeom prst="rect">
            <a:avLst/>
          </a:prstGeom>
          <a:solidFill>
            <a:srgbClr val="FF9349"/>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rgbClr val="000000"/>
                </a:solidFill>
              </a:rPr>
              <a:t>R255 </a:t>
            </a:r>
            <a:br>
              <a:rPr lang="en-US" sz="800">
                <a:solidFill>
                  <a:srgbClr val="000000"/>
                </a:solidFill>
              </a:rPr>
            </a:br>
            <a:r>
              <a:rPr lang="en-US" sz="800">
                <a:solidFill>
                  <a:srgbClr val="000000"/>
                </a:solidFill>
              </a:rPr>
              <a:t>G147</a:t>
            </a:r>
            <a:br>
              <a:rPr lang="en-US" sz="800">
                <a:solidFill>
                  <a:srgbClr val="000000"/>
                </a:solidFill>
              </a:rPr>
            </a:br>
            <a:r>
              <a:rPr lang="en-US" sz="800">
                <a:solidFill>
                  <a:srgbClr val="000000"/>
                </a:solidFill>
              </a:rPr>
              <a:t>B73</a:t>
            </a:r>
          </a:p>
        </p:txBody>
      </p:sp>
      <p:sp>
        <p:nvSpPr>
          <p:cNvPr id="49" name="Rectangle 48">
            <a:extLst>
              <a:ext uri="{FF2B5EF4-FFF2-40B4-BE49-F238E27FC236}">
                <a16:creationId xmlns:a16="http://schemas.microsoft.com/office/drawing/2014/main" id="{B9A99EF7-E7CD-43AD-9672-3861AE858BE1}"/>
              </a:ext>
            </a:extLst>
          </p:cNvPr>
          <p:cNvSpPr>
            <a:spLocks/>
          </p:cNvSpPr>
          <p:nvPr userDrawn="1"/>
        </p:nvSpPr>
        <p:spPr bwMode="auto">
          <a:xfrm>
            <a:off x="12920473" y="594360"/>
            <a:ext cx="320040" cy="502920"/>
          </a:xfrm>
          <a:prstGeom prst="rect">
            <a:avLst/>
          </a:prstGeom>
          <a:solidFill>
            <a:srgbClr val="FEF00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rgbClr val="000000"/>
                </a:solidFill>
              </a:rPr>
              <a:t>R254 </a:t>
            </a:r>
            <a:br>
              <a:rPr lang="en-US" sz="800">
                <a:solidFill>
                  <a:srgbClr val="000000"/>
                </a:solidFill>
              </a:rPr>
            </a:br>
            <a:r>
              <a:rPr lang="en-US" sz="800">
                <a:solidFill>
                  <a:srgbClr val="000000"/>
                </a:solidFill>
              </a:rPr>
              <a:t>G240</a:t>
            </a:r>
            <a:br>
              <a:rPr lang="en-US" sz="800">
                <a:solidFill>
                  <a:srgbClr val="000000"/>
                </a:solidFill>
              </a:rPr>
            </a:br>
            <a:r>
              <a:rPr lang="en-US" sz="800">
                <a:solidFill>
                  <a:srgbClr val="000000"/>
                </a:solidFill>
              </a:rPr>
              <a:t>B0</a:t>
            </a:r>
          </a:p>
        </p:txBody>
      </p:sp>
      <p:sp>
        <p:nvSpPr>
          <p:cNvPr id="50" name="Rectangle 49">
            <a:extLst>
              <a:ext uri="{FF2B5EF4-FFF2-40B4-BE49-F238E27FC236}">
                <a16:creationId xmlns:a16="http://schemas.microsoft.com/office/drawing/2014/main" id="{94505DAC-1615-48CF-87C3-89BAF2492859}"/>
              </a:ext>
            </a:extLst>
          </p:cNvPr>
          <p:cNvSpPr>
            <a:spLocks/>
          </p:cNvSpPr>
          <p:nvPr userDrawn="1"/>
        </p:nvSpPr>
        <p:spPr bwMode="auto">
          <a:xfrm>
            <a:off x="12920473" y="1188720"/>
            <a:ext cx="320040" cy="502920"/>
          </a:xfrm>
          <a:prstGeom prst="rect">
            <a:avLst/>
          </a:prstGeom>
          <a:solidFill>
            <a:srgbClr val="9BF00B"/>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rgbClr val="000000"/>
                </a:solidFill>
              </a:rPr>
              <a:t>R155 </a:t>
            </a:r>
            <a:br>
              <a:rPr lang="en-US" sz="800">
                <a:solidFill>
                  <a:srgbClr val="000000"/>
                </a:solidFill>
              </a:rPr>
            </a:br>
            <a:r>
              <a:rPr lang="en-US" sz="800">
                <a:solidFill>
                  <a:srgbClr val="000000"/>
                </a:solidFill>
              </a:rPr>
              <a:t>G240</a:t>
            </a:r>
            <a:br>
              <a:rPr lang="en-US" sz="800">
                <a:solidFill>
                  <a:srgbClr val="000000"/>
                </a:solidFill>
              </a:rPr>
            </a:br>
            <a:r>
              <a:rPr lang="en-US" sz="800">
                <a:solidFill>
                  <a:srgbClr val="000000"/>
                </a:solidFill>
              </a:rPr>
              <a:t>B11</a:t>
            </a:r>
          </a:p>
        </p:txBody>
      </p:sp>
      <p:sp>
        <p:nvSpPr>
          <p:cNvPr id="51" name="Rectangle 50">
            <a:extLst>
              <a:ext uri="{FF2B5EF4-FFF2-40B4-BE49-F238E27FC236}">
                <a16:creationId xmlns:a16="http://schemas.microsoft.com/office/drawing/2014/main" id="{0F47B23B-B91A-4B79-9F96-2F3A41A2717C}"/>
              </a:ext>
            </a:extLst>
          </p:cNvPr>
          <p:cNvSpPr>
            <a:spLocks/>
          </p:cNvSpPr>
          <p:nvPr userDrawn="1"/>
        </p:nvSpPr>
        <p:spPr bwMode="auto">
          <a:xfrm>
            <a:off x="12920473" y="1783080"/>
            <a:ext cx="320040" cy="502920"/>
          </a:xfrm>
          <a:prstGeom prst="rect">
            <a:avLst/>
          </a:prstGeom>
          <a:solidFill>
            <a:srgbClr val="30E5D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rgbClr val="000000"/>
                </a:solidFill>
              </a:rPr>
              <a:t>R48 </a:t>
            </a:r>
            <a:br>
              <a:rPr lang="en-US" sz="800">
                <a:solidFill>
                  <a:srgbClr val="000000"/>
                </a:solidFill>
              </a:rPr>
            </a:br>
            <a:r>
              <a:rPr lang="en-US" sz="800">
                <a:solidFill>
                  <a:srgbClr val="000000"/>
                </a:solidFill>
              </a:rPr>
              <a:t>G229</a:t>
            </a:r>
            <a:br>
              <a:rPr lang="en-US" sz="800">
                <a:solidFill>
                  <a:srgbClr val="000000"/>
                </a:solidFill>
              </a:rPr>
            </a:br>
            <a:r>
              <a:rPr lang="en-US" sz="800">
                <a:solidFill>
                  <a:srgbClr val="000000"/>
                </a:solidFill>
              </a:rPr>
              <a:t>B208</a:t>
            </a:r>
          </a:p>
        </p:txBody>
      </p:sp>
      <p:sp>
        <p:nvSpPr>
          <p:cNvPr id="52" name="Rectangle 51">
            <a:extLst>
              <a:ext uri="{FF2B5EF4-FFF2-40B4-BE49-F238E27FC236}">
                <a16:creationId xmlns:a16="http://schemas.microsoft.com/office/drawing/2014/main" id="{C2ECAF30-0D01-4FEA-8C34-86FCF8BDFDA0}"/>
              </a:ext>
            </a:extLst>
          </p:cNvPr>
          <p:cNvSpPr>
            <a:spLocks/>
          </p:cNvSpPr>
          <p:nvPr userDrawn="1"/>
        </p:nvSpPr>
        <p:spPr bwMode="auto">
          <a:xfrm>
            <a:off x="12920473" y="2377440"/>
            <a:ext cx="320040" cy="502920"/>
          </a:xfrm>
          <a:prstGeom prst="rect">
            <a:avLst/>
          </a:prstGeom>
          <a:solidFill>
            <a:srgbClr val="50E6FF"/>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rgbClr val="000000"/>
                </a:solidFill>
              </a:rPr>
              <a:t>R80 </a:t>
            </a:r>
            <a:br>
              <a:rPr lang="en-US" sz="800">
                <a:solidFill>
                  <a:srgbClr val="000000"/>
                </a:solidFill>
              </a:rPr>
            </a:br>
            <a:r>
              <a:rPr lang="en-US" sz="800">
                <a:solidFill>
                  <a:srgbClr val="000000"/>
                </a:solidFill>
              </a:rPr>
              <a:t>G230</a:t>
            </a:r>
            <a:br>
              <a:rPr lang="en-US" sz="800">
                <a:solidFill>
                  <a:srgbClr val="000000"/>
                </a:solidFill>
              </a:rPr>
            </a:br>
            <a:r>
              <a:rPr lang="en-US" sz="800">
                <a:solidFill>
                  <a:srgbClr val="000000"/>
                </a:solidFill>
              </a:rPr>
              <a:t>B255</a:t>
            </a:r>
          </a:p>
        </p:txBody>
      </p:sp>
      <p:sp>
        <p:nvSpPr>
          <p:cNvPr id="53" name="Rectangle 52">
            <a:extLst>
              <a:ext uri="{FF2B5EF4-FFF2-40B4-BE49-F238E27FC236}">
                <a16:creationId xmlns:a16="http://schemas.microsoft.com/office/drawing/2014/main" id="{313021BE-901F-49F6-8623-45CF08CA62A6}"/>
              </a:ext>
            </a:extLst>
          </p:cNvPr>
          <p:cNvSpPr>
            <a:spLocks/>
          </p:cNvSpPr>
          <p:nvPr userDrawn="1"/>
        </p:nvSpPr>
        <p:spPr bwMode="auto">
          <a:xfrm>
            <a:off x="12920473" y="2971800"/>
            <a:ext cx="320040" cy="502920"/>
          </a:xfrm>
          <a:prstGeom prst="rect">
            <a:avLst/>
          </a:prstGeom>
          <a:solidFill>
            <a:srgbClr val="D59DFF"/>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rgbClr val="000000"/>
                </a:solidFill>
              </a:rPr>
              <a:t>R213 </a:t>
            </a:r>
            <a:br>
              <a:rPr lang="en-US" sz="800">
                <a:solidFill>
                  <a:srgbClr val="000000"/>
                </a:solidFill>
              </a:rPr>
            </a:br>
            <a:r>
              <a:rPr lang="en-US" sz="800">
                <a:solidFill>
                  <a:srgbClr val="000000"/>
                </a:solidFill>
              </a:rPr>
              <a:t>G157</a:t>
            </a:r>
            <a:br>
              <a:rPr lang="en-US" sz="800">
                <a:solidFill>
                  <a:srgbClr val="000000"/>
                </a:solidFill>
              </a:rPr>
            </a:br>
            <a:r>
              <a:rPr lang="en-US" sz="800">
                <a:solidFill>
                  <a:srgbClr val="000000"/>
                </a:solidFill>
              </a:rPr>
              <a:t>B255</a:t>
            </a:r>
          </a:p>
        </p:txBody>
      </p:sp>
      <p:sp>
        <p:nvSpPr>
          <p:cNvPr id="54" name="Rectangle 53">
            <a:extLst>
              <a:ext uri="{FF2B5EF4-FFF2-40B4-BE49-F238E27FC236}">
                <a16:creationId xmlns:a16="http://schemas.microsoft.com/office/drawing/2014/main" id="{825D7AFA-BF92-40A3-8E45-CDC4F55C2A10}"/>
              </a:ext>
            </a:extLst>
          </p:cNvPr>
          <p:cNvSpPr>
            <a:spLocks/>
          </p:cNvSpPr>
          <p:nvPr userDrawn="1"/>
        </p:nvSpPr>
        <p:spPr bwMode="auto">
          <a:xfrm>
            <a:off x="12280393" y="3566160"/>
            <a:ext cx="320040" cy="502920"/>
          </a:xfrm>
          <a:prstGeom prst="rect">
            <a:avLst/>
          </a:prstGeom>
          <a:solidFill>
            <a:srgbClr val="F2F2F2"/>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rgbClr val="000000"/>
                </a:solidFill>
              </a:rPr>
              <a:t>R242 </a:t>
            </a:r>
            <a:br>
              <a:rPr lang="en-US" sz="800">
                <a:solidFill>
                  <a:srgbClr val="000000"/>
                </a:solidFill>
              </a:rPr>
            </a:br>
            <a:r>
              <a:rPr lang="en-US" sz="800">
                <a:solidFill>
                  <a:srgbClr val="000000"/>
                </a:solidFill>
              </a:rPr>
              <a:t>G242</a:t>
            </a:r>
            <a:br>
              <a:rPr lang="en-US" sz="800">
                <a:solidFill>
                  <a:srgbClr val="000000"/>
                </a:solidFill>
              </a:rPr>
            </a:br>
            <a:r>
              <a:rPr lang="en-US" sz="800">
                <a:solidFill>
                  <a:srgbClr val="000000"/>
                </a:solidFill>
              </a:rPr>
              <a:t>B242</a:t>
            </a:r>
          </a:p>
        </p:txBody>
      </p:sp>
      <p:sp>
        <p:nvSpPr>
          <p:cNvPr id="62" name="Rectangle 61">
            <a:extLst>
              <a:ext uri="{FF2B5EF4-FFF2-40B4-BE49-F238E27FC236}">
                <a16:creationId xmlns:a16="http://schemas.microsoft.com/office/drawing/2014/main" id="{E442A8E1-6061-4E4D-95E3-EF46C1246DD8}"/>
              </a:ext>
            </a:extLst>
          </p:cNvPr>
          <p:cNvSpPr>
            <a:spLocks/>
          </p:cNvSpPr>
          <p:nvPr userDrawn="1"/>
        </p:nvSpPr>
        <p:spPr bwMode="auto">
          <a:xfrm>
            <a:off x="12600432" y="3566160"/>
            <a:ext cx="320040" cy="502920"/>
          </a:xfrm>
          <a:prstGeom prst="rect">
            <a:avLst/>
          </a:prstGeom>
          <a:solidFill>
            <a:srgbClr val="E6E6E6"/>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rgbClr val="000000"/>
                </a:solidFill>
              </a:rPr>
              <a:t>R230 </a:t>
            </a:r>
            <a:br>
              <a:rPr lang="en-US" sz="800">
                <a:solidFill>
                  <a:srgbClr val="000000"/>
                </a:solidFill>
              </a:rPr>
            </a:br>
            <a:r>
              <a:rPr lang="en-US" sz="800">
                <a:solidFill>
                  <a:srgbClr val="000000"/>
                </a:solidFill>
              </a:rPr>
              <a:t>G230</a:t>
            </a:r>
            <a:br>
              <a:rPr lang="en-US" sz="800">
                <a:solidFill>
                  <a:srgbClr val="000000"/>
                </a:solidFill>
              </a:rPr>
            </a:br>
            <a:r>
              <a:rPr lang="en-US" sz="800">
                <a:solidFill>
                  <a:srgbClr val="000000"/>
                </a:solidFill>
              </a:rPr>
              <a:t>B230</a:t>
            </a:r>
          </a:p>
        </p:txBody>
      </p:sp>
      <p:sp>
        <p:nvSpPr>
          <p:cNvPr id="56" name="Rectangle 55">
            <a:extLst>
              <a:ext uri="{FF2B5EF4-FFF2-40B4-BE49-F238E27FC236}">
                <a16:creationId xmlns:a16="http://schemas.microsoft.com/office/drawing/2014/main" id="{3813A8B5-0687-4B4A-B6A4-9325B19E6AE5}"/>
              </a:ext>
            </a:extLst>
          </p:cNvPr>
          <p:cNvSpPr>
            <a:spLocks/>
          </p:cNvSpPr>
          <p:nvPr userDrawn="1"/>
        </p:nvSpPr>
        <p:spPr bwMode="auto">
          <a:xfrm>
            <a:off x="12280393" y="0"/>
            <a:ext cx="320040" cy="502920"/>
          </a:xfrm>
          <a:prstGeom prst="rect">
            <a:avLst/>
          </a:prstGeom>
          <a:solidFill>
            <a:srgbClr val="D83B01"/>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R216 </a:t>
            </a:r>
            <a:br>
              <a:rPr lang="en-US" sz="800"/>
            </a:br>
            <a:r>
              <a:rPr lang="en-US" sz="800"/>
              <a:t>G59</a:t>
            </a:r>
            <a:br>
              <a:rPr lang="en-US" sz="800"/>
            </a:br>
            <a:r>
              <a:rPr lang="en-US" sz="800"/>
              <a:t>B1</a:t>
            </a:r>
            <a:endParaRPr lang="en-US" sz="800">
              <a:gradFill>
                <a:gsLst>
                  <a:gs pos="40075">
                    <a:srgbClr val="FFFFFF"/>
                  </a:gs>
                  <a:gs pos="30000">
                    <a:srgbClr val="FFFFFF"/>
                  </a:gs>
                </a:gsLst>
                <a:lin ang="5400000" scaled="0"/>
              </a:gradFill>
            </a:endParaRPr>
          </a:p>
        </p:txBody>
      </p:sp>
      <p:sp>
        <p:nvSpPr>
          <p:cNvPr id="57" name="Rectangle 56">
            <a:extLst>
              <a:ext uri="{FF2B5EF4-FFF2-40B4-BE49-F238E27FC236}">
                <a16:creationId xmlns:a16="http://schemas.microsoft.com/office/drawing/2014/main" id="{31B8FDF6-64EC-4D5F-BDD2-CA7CA41E1B26}"/>
              </a:ext>
            </a:extLst>
          </p:cNvPr>
          <p:cNvSpPr>
            <a:spLocks/>
          </p:cNvSpPr>
          <p:nvPr userDrawn="1"/>
        </p:nvSpPr>
        <p:spPr bwMode="auto">
          <a:xfrm>
            <a:off x="12280393" y="594360"/>
            <a:ext cx="320040" cy="502920"/>
          </a:xfrm>
          <a:prstGeom prst="rect">
            <a:avLst/>
          </a:prstGeom>
          <a:solidFill>
            <a:srgbClr val="FFB90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rgbClr val="000000"/>
                </a:solidFill>
              </a:rPr>
              <a:t>R255 </a:t>
            </a:r>
            <a:br>
              <a:rPr lang="en-US" sz="800">
                <a:solidFill>
                  <a:srgbClr val="000000"/>
                </a:solidFill>
              </a:rPr>
            </a:br>
            <a:r>
              <a:rPr lang="en-US" sz="800">
                <a:solidFill>
                  <a:srgbClr val="000000"/>
                </a:solidFill>
              </a:rPr>
              <a:t>G185</a:t>
            </a:r>
            <a:br>
              <a:rPr lang="en-US" sz="800">
                <a:solidFill>
                  <a:srgbClr val="000000"/>
                </a:solidFill>
              </a:rPr>
            </a:br>
            <a:r>
              <a:rPr lang="en-US" sz="800">
                <a:solidFill>
                  <a:srgbClr val="000000"/>
                </a:solidFill>
              </a:rPr>
              <a:t>B0</a:t>
            </a:r>
          </a:p>
        </p:txBody>
      </p:sp>
      <p:sp>
        <p:nvSpPr>
          <p:cNvPr id="58" name="Rectangle 57">
            <a:extLst>
              <a:ext uri="{FF2B5EF4-FFF2-40B4-BE49-F238E27FC236}">
                <a16:creationId xmlns:a16="http://schemas.microsoft.com/office/drawing/2014/main" id="{18F14844-3426-4D89-9D9C-EB2A47EB70B6}"/>
              </a:ext>
            </a:extLst>
          </p:cNvPr>
          <p:cNvSpPr>
            <a:spLocks/>
          </p:cNvSpPr>
          <p:nvPr userDrawn="1"/>
        </p:nvSpPr>
        <p:spPr bwMode="auto">
          <a:xfrm>
            <a:off x="12280393" y="1188720"/>
            <a:ext cx="320040" cy="502920"/>
          </a:xfrm>
          <a:prstGeom prst="rect">
            <a:avLst/>
          </a:prstGeom>
          <a:solidFill>
            <a:srgbClr val="107C1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R16 </a:t>
            </a:r>
            <a:br>
              <a:rPr lang="en-US" sz="800"/>
            </a:br>
            <a:r>
              <a:rPr lang="en-US" sz="800"/>
              <a:t>G124</a:t>
            </a:r>
            <a:br>
              <a:rPr lang="en-US" sz="800"/>
            </a:br>
            <a:r>
              <a:rPr lang="en-US" sz="800"/>
              <a:t>B16</a:t>
            </a:r>
            <a:endParaRPr lang="en-US" sz="800">
              <a:gradFill>
                <a:gsLst>
                  <a:gs pos="40075">
                    <a:srgbClr val="FFFFFF"/>
                  </a:gs>
                  <a:gs pos="30000">
                    <a:srgbClr val="FFFFFF"/>
                  </a:gs>
                </a:gsLst>
                <a:lin ang="5400000" scaled="0"/>
              </a:gradFill>
            </a:endParaRPr>
          </a:p>
        </p:txBody>
      </p:sp>
      <p:sp>
        <p:nvSpPr>
          <p:cNvPr id="59" name="Rectangle 58">
            <a:extLst>
              <a:ext uri="{FF2B5EF4-FFF2-40B4-BE49-F238E27FC236}">
                <a16:creationId xmlns:a16="http://schemas.microsoft.com/office/drawing/2014/main" id="{32F25FBE-E5FF-4F57-9B2A-EA5CA7589FCC}"/>
              </a:ext>
            </a:extLst>
          </p:cNvPr>
          <p:cNvSpPr>
            <a:spLocks/>
          </p:cNvSpPr>
          <p:nvPr userDrawn="1"/>
        </p:nvSpPr>
        <p:spPr bwMode="auto">
          <a:xfrm>
            <a:off x="12280393" y="1783080"/>
            <a:ext cx="320040" cy="502920"/>
          </a:xfrm>
          <a:prstGeom prst="rect">
            <a:avLst/>
          </a:prstGeom>
          <a:solidFill>
            <a:srgbClr val="00857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R0 </a:t>
            </a:r>
            <a:br>
              <a:rPr lang="en-US" sz="800"/>
            </a:br>
            <a:r>
              <a:rPr lang="en-US" sz="800"/>
              <a:t>G133</a:t>
            </a:r>
            <a:br>
              <a:rPr lang="en-US" sz="800"/>
            </a:br>
            <a:r>
              <a:rPr lang="en-US" sz="800"/>
              <a:t>B117</a:t>
            </a:r>
            <a:endParaRPr lang="en-US" sz="800">
              <a:gradFill>
                <a:gsLst>
                  <a:gs pos="40075">
                    <a:srgbClr val="FFFFFF"/>
                  </a:gs>
                  <a:gs pos="30000">
                    <a:srgbClr val="FFFFFF"/>
                  </a:gs>
                </a:gsLst>
                <a:lin ang="5400000" scaled="0"/>
              </a:gradFill>
            </a:endParaRPr>
          </a:p>
        </p:txBody>
      </p:sp>
      <p:sp>
        <p:nvSpPr>
          <p:cNvPr id="60" name="Rectangle 59">
            <a:extLst>
              <a:ext uri="{FF2B5EF4-FFF2-40B4-BE49-F238E27FC236}">
                <a16:creationId xmlns:a16="http://schemas.microsoft.com/office/drawing/2014/main" id="{64065423-E530-4937-A28F-7A8EC55DFCF7}"/>
              </a:ext>
            </a:extLst>
          </p:cNvPr>
          <p:cNvSpPr>
            <a:spLocks/>
          </p:cNvSpPr>
          <p:nvPr userDrawn="1"/>
        </p:nvSpPr>
        <p:spPr bwMode="auto">
          <a:xfrm>
            <a:off x="12280393" y="2377440"/>
            <a:ext cx="320040" cy="502920"/>
          </a:xfrm>
          <a:prstGeom prst="rect">
            <a:avLst/>
          </a:prstGeom>
          <a:solidFill>
            <a:srgbClr val="0078D4"/>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R0 </a:t>
            </a:r>
            <a:br>
              <a:rPr lang="en-US" sz="800"/>
            </a:br>
            <a:r>
              <a:rPr lang="en-US" sz="800"/>
              <a:t>G120</a:t>
            </a:r>
            <a:br>
              <a:rPr lang="en-US" sz="800"/>
            </a:br>
            <a:r>
              <a:rPr lang="en-US" sz="800"/>
              <a:t>B212</a:t>
            </a:r>
            <a:endParaRPr lang="en-US" sz="800">
              <a:gradFill>
                <a:gsLst>
                  <a:gs pos="40075">
                    <a:srgbClr val="FFFFFF"/>
                  </a:gs>
                  <a:gs pos="30000">
                    <a:srgbClr val="FFFFFF"/>
                  </a:gs>
                </a:gsLst>
                <a:lin ang="5400000" scaled="0"/>
              </a:gradFill>
            </a:endParaRPr>
          </a:p>
        </p:txBody>
      </p:sp>
      <p:sp>
        <p:nvSpPr>
          <p:cNvPr id="61" name="Rectangle 60">
            <a:extLst>
              <a:ext uri="{FF2B5EF4-FFF2-40B4-BE49-F238E27FC236}">
                <a16:creationId xmlns:a16="http://schemas.microsoft.com/office/drawing/2014/main" id="{28B715CE-A131-48EE-AE73-4B32D0737E9F}"/>
              </a:ext>
            </a:extLst>
          </p:cNvPr>
          <p:cNvSpPr>
            <a:spLocks/>
          </p:cNvSpPr>
          <p:nvPr userDrawn="1"/>
        </p:nvSpPr>
        <p:spPr bwMode="auto">
          <a:xfrm>
            <a:off x="12280393" y="2971800"/>
            <a:ext cx="320040" cy="502920"/>
          </a:xfrm>
          <a:prstGeom prst="rect">
            <a:avLst/>
          </a:prstGeom>
          <a:solidFill>
            <a:srgbClr val="8661C5"/>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R134</a:t>
            </a:r>
            <a:br>
              <a:rPr lang="en-US" sz="800"/>
            </a:br>
            <a:r>
              <a:rPr lang="en-US" sz="800"/>
              <a:t>G97</a:t>
            </a:r>
            <a:br>
              <a:rPr lang="en-US" sz="800"/>
            </a:br>
            <a:r>
              <a:rPr lang="en-US" sz="800"/>
              <a:t>B197</a:t>
            </a:r>
            <a:endParaRPr lang="en-US" sz="800">
              <a:gradFill>
                <a:gsLst>
                  <a:gs pos="40075">
                    <a:srgbClr val="FFFFFF"/>
                  </a:gs>
                  <a:gs pos="30000">
                    <a:srgbClr val="FFFFFF"/>
                  </a:gs>
                </a:gsLst>
                <a:lin ang="5400000" scaled="0"/>
              </a:gradFill>
            </a:endParaRPr>
          </a:p>
        </p:txBody>
      </p:sp>
      <p:sp>
        <p:nvSpPr>
          <p:cNvPr id="64" name="Rectangle 63">
            <a:extLst>
              <a:ext uri="{FF2B5EF4-FFF2-40B4-BE49-F238E27FC236}">
                <a16:creationId xmlns:a16="http://schemas.microsoft.com/office/drawing/2014/main" id="{FEAEE8EB-A306-4163-8E87-BF720E94075C}"/>
              </a:ext>
            </a:extLst>
          </p:cNvPr>
          <p:cNvSpPr>
            <a:spLocks/>
          </p:cNvSpPr>
          <p:nvPr userDrawn="1"/>
        </p:nvSpPr>
        <p:spPr bwMode="auto">
          <a:xfrm>
            <a:off x="12599289" y="0"/>
            <a:ext cx="320040" cy="502920"/>
          </a:xfrm>
          <a:prstGeom prst="rect">
            <a:avLst/>
          </a:prstGeom>
          <a:solidFill>
            <a:srgbClr val="6B2929"/>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R107 </a:t>
            </a:r>
            <a:br>
              <a:rPr lang="en-US" sz="800"/>
            </a:br>
            <a:r>
              <a:rPr lang="en-US" sz="800"/>
              <a:t>G41</a:t>
            </a:r>
            <a:br>
              <a:rPr lang="en-US" sz="800"/>
            </a:br>
            <a:r>
              <a:rPr lang="en-US" sz="800"/>
              <a:t>B41</a:t>
            </a:r>
            <a:endParaRPr lang="en-US" sz="800">
              <a:gradFill>
                <a:gsLst>
                  <a:gs pos="40075">
                    <a:srgbClr val="FFFFFF"/>
                  </a:gs>
                  <a:gs pos="30000">
                    <a:srgbClr val="FFFFFF"/>
                  </a:gs>
                </a:gsLst>
                <a:lin ang="5400000" scaled="0"/>
              </a:gradFill>
            </a:endParaRPr>
          </a:p>
        </p:txBody>
      </p:sp>
      <p:sp>
        <p:nvSpPr>
          <p:cNvPr id="65" name="Rectangle 64">
            <a:extLst>
              <a:ext uri="{FF2B5EF4-FFF2-40B4-BE49-F238E27FC236}">
                <a16:creationId xmlns:a16="http://schemas.microsoft.com/office/drawing/2014/main" id="{DD6E446D-CEB2-4D5D-B781-1A2BDFC74795}"/>
              </a:ext>
            </a:extLst>
          </p:cNvPr>
          <p:cNvSpPr>
            <a:spLocks/>
          </p:cNvSpPr>
          <p:nvPr userDrawn="1"/>
        </p:nvSpPr>
        <p:spPr bwMode="auto">
          <a:xfrm>
            <a:off x="12599289" y="594360"/>
            <a:ext cx="320040" cy="502920"/>
          </a:xfrm>
          <a:prstGeom prst="rect">
            <a:avLst/>
          </a:prstGeom>
          <a:solidFill>
            <a:srgbClr val="6A4B16"/>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R106 </a:t>
            </a:r>
            <a:br>
              <a:rPr lang="en-US" sz="800"/>
            </a:br>
            <a:r>
              <a:rPr lang="en-US" sz="800"/>
              <a:t>G75</a:t>
            </a:r>
            <a:br>
              <a:rPr lang="en-US" sz="800"/>
            </a:br>
            <a:r>
              <a:rPr lang="en-US" sz="800"/>
              <a:t>B22</a:t>
            </a:r>
            <a:endParaRPr lang="en-US" sz="800">
              <a:gradFill>
                <a:gsLst>
                  <a:gs pos="40075">
                    <a:srgbClr val="FFFFFF"/>
                  </a:gs>
                  <a:gs pos="30000">
                    <a:srgbClr val="FFFFFF"/>
                  </a:gs>
                </a:gsLst>
                <a:lin ang="5400000" scaled="0"/>
              </a:gradFill>
            </a:endParaRPr>
          </a:p>
        </p:txBody>
      </p:sp>
      <p:sp>
        <p:nvSpPr>
          <p:cNvPr id="66" name="Rectangle 65">
            <a:extLst>
              <a:ext uri="{FF2B5EF4-FFF2-40B4-BE49-F238E27FC236}">
                <a16:creationId xmlns:a16="http://schemas.microsoft.com/office/drawing/2014/main" id="{8E330075-F943-4696-966D-811B9B6A6D9B}"/>
              </a:ext>
            </a:extLst>
          </p:cNvPr>
          <p:cNvSpPr>
            <a:spLocks/>
          </p:cNvSpPr>
          <p:nvPr userDrawn="1"/>
        </p:nvSpPr>
        <p:spPr bwMode="auto">
          <a:xfrm>
            <a:off x="12599289" y="1188720"/>
            <a:ext cx="320040" cy="502920"/>
          </a:xfrm>
          <a:prstGeom prst="rect">
            <a:avLst/>
          </a:prstGeom>
          <a:solidFill>
            <a:srgbClr val="054B16"/>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R5 </a:t>
            </a:r>
            <a:br>
              <a:rPr lang="en-US" sz="800"/>
            </a:br>
            <a:r>
              <a:rPr lang="en-US" sz="800"/>
              <a:t>G75</a:t>
            </a:r>
            <a:br>
              <a:rPr lang="en-US" sz="800"/>
            </a:br>
            <a:r>
              <a:rPr lang="en-US" sz="800"/>
              <a:t>B22</a:t>
            </a:r>
            <a:endParaRPr lang="en-US" sz="800">
              <a:gradFill>
                <a:gsLst>
                  <a:gs pos="40075">
                    <a:srgbClr val="FFFFFF"/>
                  </a:gs>
                  <a:gs pos="30000">
                    <a:srgbClr val="FFFFFF"/>
                  </a:gs>
                </a:gsLst>
                <a:lin ang="5400000" scaled="0"/>
              </a:gradFill>
            </a:endParaRPr>
          </a:p>
        </p:txBody>
      </p:sp>
      <p:sp>
        <p:nvSpPr>
          <p:cNvPr id="67" name="Rectangle 66">
            <a:extLst>
              <a:ext uri="{FF2B5EF4-FFF2-40B4-BE49-F238E27FC236}">
                <a16:creationId xmlns:a16="http://schemas.microsoft.com/office/drawing/2014/main" id="{A066F7BA-A03D-49B1-B6C4-113BE773D431}"/>
              </a:ext>
            </a:extLst>
          </p:cNvPr>
          <p:cNvSpPr>
            <a:spLocks/>
          </p:cNvSpPr>
          <p:nvPr userDrawn="1"/>
        </p:nvSpPr>
        <p:spPr bwMode="auto">
          <a:xfrm>
            <a:off x="12599289" y="1783080"/>
            <a:ext cx="320040" cy="502920"/>
          </a:xfrm>
          <a:prstGeom prst="rect">
            <a:avLst/>
          </a:prstGeom>
          <a:solidFill>
            <a:srgbClr val="274B47"/>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R39 </a:t>
            </a:r>
            <a:br>
              <a:rPr lang="en-US" sz="800"/>
            </a:br>
            <a:r>
              <a:rPr lang="en-US" sz="800"/>
              <a:t>G75</a:t>
            </a:r>
            <a:br>
              <a:rPr lang="en-US" sz="800"/>
            </a:br>
            <a:r>
              <a:rPr lang="en-US" sz="800"/>
              <a:t>B71</a:t>
            </a:r>
            <a:endParaRPr lang="en-US" sz="800">
              <a:gradFill>
                <a:gsLst>
                  <a:gs pos="40075">
                    <a:srgbClr val="FFFFFF"/>
                  </a:gs>
                  <a:gs pos="30000">
                    <a:srgbClr val="FFFFFF"/>
                  </a:gs>
                </a:gsLst>
                <a:lin ang="5400000" scaled="0"/>
              </a:gradFill>
            </a:endParaRPr>
          </a:p>
        </p:txBody>
      </p:sp>
      <p:sp>
        <p:nvSpPr>
          <p:cNvPr id="68" name="Rectangle 67">
            <a:extLst>
              <a:ext uri="{FF2B5EF4-FFF2-40B4-BE49-F238E27FC236}">
                <a16:creationId xmlns:a16="http://schemas.microsoft.com/office/drawing/2014/main" id="{900C721F-6DAA-4529-A9FD-2422D98BE8E7}"/>
              </a:ext>
            </a:extLst>
          </p:cNvPr>
          <p:cNvSpPr>
            <a:spLocks/>
          </p:cNvSpPr>
          <p:nvPr userDrawn="1"/>
        </p:nvSpPr>
        <p:spPr bwMode="auto">
          <a:xfrm>
            <a:off x="12599289" y="2377440"/>
            <a:ext cx="320040" cy="502920"/>
          </a:xfrm>
          <a:prstGeom prst="rect">
            <a:avLst/>
          </a:prstGeom>
          <a:solidFill>
            <a:srgbClr val="243A5E"/>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R36 </a:t>
            </a:r>
            <a:br>
              <a:rPr lang="en-US" sz="800"/>
            </a:br>
            <a:r>
              <a:rPr lang="en-US" sz="800"/>
              <a:t>G58</a:t>
            </a:r>
            <a:br>
              <a:rPr lang="en-US" sz="800"/>
            </a:br>
            <a:r>
              <a:rPr lang="en-US" sz="800"/>
              <a:t>B94</a:t>
            </a:r>
            <a:endParaRPr lang="en-US" sz="800">
              <a:gradFill>
                <a:gsLst>
                  <a:gs pos="40075">
                    <a:srgbClr val="FFFFFF"/>
                  </a:gs>
                  <a:gs pos="30000">
                    <a:srgbClr val="FFFFFF"/>
                  </a:gs>
                </a:gsLst>
                <a:lin ang="5400000" scaled="0"/>
              </a:gradFill>
            </a:endParaRPr>
          </a:p>
        </p:txBody>
      </p:sp>
      <p:sp>
        <p:nvSpPr>
          <p:cNvPr id="69" name="Rectangle 68">
            <a:extLst>
              <a:ext uri="{FF2B5EF4-FFF2-40B4-BE49-F238E27FC236}">
                <a16:creationId xmlns:a16="http://schemas.microsoft.com/office/drawing/2014/main" id="{0D40D3BF-3A53-44CC-9580-DFA2469F4B16}"/>
              </a:ext>
            </a:extLst>
          </p:cNvPr>
          <p:cNvSpPr>
            <a:spLocks/>
          </p:cNvSpPr>
          <p:nvPr userDrawn="1"/>
        </p:nvSpPr>
        <p:spPr bwMode="auto">
          <a:xfrm>
            <a:off x="12599289" y="2971800"/>
            <a:ext cx="320040" cy="502920"/>
          </a:xfrm>
          <a:prstGeom prst="rect">
            <a:avLst/>
          </a:prstGeom>
          <a:solidFill>
            <a:srgbClr val="3B2E58"/>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R59 </a:t>
            </a:r>
            <a:br>
              <a:rPr lang="en-US" sz="800"/>
            </a:br>
            <a:r>
              <a:rPr lang="en-US" sz="800"/>
              <a:t>G46</a:t>
            </a:r>
            <a:br>
              <a:rPr lang="en-US" sz="800"/>
            </a:br>
            <a:r>
              <a:rPr lang="en-US" sz="800"/>
              <a:t>B88</a:t>
            </a:r>
            <a:endParaRPr lang="en-US" sz="800">
              <a:gradFill>
                <a:gsLst>
                  <a:gs pos="40075">
                    <a:srgbClr val="FFFFFF"/>
                  </a:gs>
                  <a:gs pos="30000">
                    <a:srgbClr val="FFFFFF"/>
                  </a:gs>
                </a:gsLst>
                <a:lin ang="5400000" scaled="0"/>
              </a:gradFill>
            </a:endParaRPr>
          </a:p>
        </p:txBody>
      </p:sp>
      <p:sp>
        <p:nvSpPr>
          <p:cNvPr id="70" name="Rectangle 69">
            <a:extLst>
              <a:ext uri="{FF2B5EF4-FFF2-40B4-BE49-F238E27FC236}">
                <a16:creationId xmlns:a16="http://schemas.microsoft.com/office/drawing/2014/main" id="{D8522E30-7334-4DBE-BE3D-C91C43D13BBF}"/>
              </a:ext>
            </a:extLst>
          </p:cNvPr>
          <p:cNvSpPr>
            <a:spLocks/>
          </p:cNvSpPr>
          <p:nvPr userDrawn="1"/>
        </p:nvSpPr>
        <p:spPr bwMode="auto">
          <a:xfrm>
            <a:off x="12919330" y="3566160"/>
            <a:ext cx="320040" cy="502920"/>
          </a:xfrm>
          <a:prstGeom prst="rect">
            <a:avLst/>
          </a:prstGeom>
          <a:solidFill>
            <a:srgbClr val="D2D2D2"/>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rgbClr val="000000"/>
                </a:solidFill>
              </a:rPr>
              <a:t>R210 </a:t>
            </a:r>
            <a:br>
              <a:rPr lang="en-US" sz="800">
                <a:solidFill>
                  <a:srgbClr val="000000"/>
                </a:solidFill>
              </a:rPr>
            </a:br>
            <a:r>
              <a:rPr lang="en-US" sz="800">
                <a:solidFill>
                  <a:srgbClr val="000000"/>
                </a:solidFill>
              </a:rPr>
              <a:t>G210</a:t>
            </a:r>
            <a:br>
              <a:rPr lang="en-US" sz="800">
                <a:solidFill>
                  <a:srgbClr val="000000"/>
                </a:solidFill>
              </a:rPr>
            </a:br>
            <a:r>
              <a:rPr lang="en-US" sz="800">
                <a:solidFill>
                  <a:srgbClr val="000000"/>
                </a:solidFill>
              </a:rPr>
              <a:t>B210</a:t>
            </a:r>
          </a:p>
        </p:txBody>
      </p:sp>
      <p:sp>
        <p:nvSpPr>
          <p:cNvPr id="55" name="Rectangle 54">
            <a:extLst>
              <a:ext uri="{FF2B5EF4-FFF2-40B4-BE49-F238E27FC236}">
                <a16:creationId xmlns:a16="http://schemas.microsoft.com/office/drawing/2014/main" id="{975D37F3-5E39-4515-949B-D383E05F956D}"/>
              </a:ext>
            </a:extLst>
          </p:cNvPr>
          <p:cNvSpPr>
            <a:spLocks/>
          </p:cNvSpPr>
          <p:nvPr userDrawn="1"/>
        </p:nvSpPr>
        <p:spPr bwMode="auto">
          <a:xfrm>
            <a:off x="12280393" y="4160520"/>
            <a:ext cx="320040" cy="502920"/>
          </a:xfrm>
          <a:prstGeom prst="rect">
            <a:avLst/>
          </a:prstGeom>
          <a:solidFill>
            <a:srgbClr val="737373"/>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R115 </a:t>
            </a:r>
            <a:br>
              <a:rPr lang="en-US" sz="800"/>
            </a:br>
            <a:r>
              <a:rPr lang="en-US" sz="800"/>
              <a:t>G115</a:t>
            </a:r>
            <a:br>
              <a:rPr lang="en-US" sz="800"/>
            </a:br>
            <a:r>
              <a:rPr lang="en-US" sz="800"/>
              <a:t>B115</a:t>
            </a:r>
            <a:endParaRPr lang="en-US" sz="800">
              <a:gradFill>
                <a:gsLst>
                  <a:gs pos="40075">
                    <a:srgbClr val="FFFFFF"/>
                  </a:gs>
                  <a:gs pos="30000">
                    <a:srgbClr val="FFFFFF"/>
                  </a:gs>
                </a:gsLst>
                <a:lin ang="5400000" scaled="0"/>
              </a:gradFill>
            </a:endParaRPr>
          </a:p>
        </p:txBody>
      </p:sp>
      <p:sp>
        <p:nvSpPr>
          <p:cNvPr id="63" name="Rectangle 62">
            <a:extLst>
              <a:ext uri="{FF2B5EF4-FFF2-40B4-BE49-F238E27FC236}">
                <a16:creationId xmlns:a16="http://schemas.microsoft.com/office/drawing/2014/main" id="{4F90A217-B70B-4BF0-B5A4-96C6293D502F}"/>
              </a:ext>
            </a:extLst>
          </p:cNvPr>
          <p:cNvSpPr>
            <a:spLocks/>
          </p:cNvSpPr>
          <p:nvPr userDrawn="1"/>
        </p:nvSpPr>
        <p:spPr bwMode="auto">
          <a:xfrm>
            <a:off x="12600432" y="4160520"/>
            <a:ext cx="320040" cy="502920"/>
          </a:xfrm>
          <a:prstGeom prst="rect">
            <a:avLst/>
          </a:prstGeom>
          <a:solidFill>
            <a:srgbClr val="50505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R80 </a:t>
            </a:r>
            <a:br>
              <a:rPr lang="en-US" sz="800"/>
            </a:br>
            <a:r>
              <a:rPr lang="en-US" sz="800"/>
              <a:t>G80</a:t>
            </a:r>
            <a:br>
              <a:rPr lang="en-US" sz="800"/>
            </a:br>
            <a:r>
              <a:rPr lang="en-US" sz="800"/>
              <a:t>B80</a:t>
            </a:r>
            <a:endParaRPr lang="en-US" sz="800">
              <a:gradFill>
                <a:gsLst>
                  <a:gs pos="40075">
                    <a:srgbClr val="FFFFFF"/>
                  </a:gs>
                  <a:gs pos="30000">
                    <a:srgbClr val="FFFFFF"/>
                  </a:gs>
                </a:gsLst>
                <a:lin ang="5400000" scaled="0"/>
              </a:gradFill>
            </a:endParaRPr>
          </a:p>
        </p:txBody>
      </p:sp>
      <p:sp>
        <p:nvSpPr>
          <p:cNvPr id="71" name="Rectangle 70">
            <a:extLst>
              <a:ext uri="{FF2B5EF4-FFF2-40B4-BE49-F238E27FC236}">
                <a16:creationId xmlns:a16="http://schemas.microsoft.com/office/drawing/2014/main" id="{11D6845D-482F-4281-AE18-C7A915F2C3B3}"/>
              </a:ext>
            </a:extLst>
          </p:cNvPr>
          <p:cNvSpPr>
            <a:spLocks/>
          </p:cNvSpPr>
          <p:nvPr userDrawn="1"/>
        </p:nvSpPr>
        <p:spPr bwMode="auto">
          <a:xfrm>
            <a:off x="12919330" y="4160520"/>
            <a:ext cx="320040" cy="502920"/>
          </a:xfrm>
          <a:prstGeom prst="rect">
            <a:avLst/>
          </a:prstGeom>
          <a:solidFill>
            <a:srgbClr val="2F2F2F"/>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t>R47 </a:t>
            </a:r>
            <a:br>
              <a:rPr lang="en-US" sz="800"/>
            </a:br>
            <a:r>
              <a:rPr lang="en-US" sz="800"/>
              <a:t>G47</a:t>
            </a:r>
            <a:br>
              <a:rPr lang="en-US" sz="800"/>
            </a:br>
            <a:r>
              <a:rPr lang="en-US" sz="800"/>
              <a:t>B47</a:t>
            </a:r>
            <a:endParaRPr lang="en-US" sz="800">
              <a:gradFill>
                <a:gsLst>
                  <a:gs pos="40075">
                    <a:srgbClr val="FFFFFF"/>
                  </a:gs>
                  <a:gs pos="30000">
                    <a:srgbClr val="FFFFFF"/>
                  </a:gs>
                </a:gsLst>
                <a:lin ang="5400000" scaled="0"/>
              </a:gradFill>
            </a:endParaRPr>
          </a:p>
        </p:txBody>
      </p:sp>
      <p:sp>
        <p:nvSpPr>
          <p:cNvPr id="72" name="Rectangle 71">
            <a:extLst>
              <a:ext uri="{FF2B5EF4-FFF2-40B4-BE49-F238E27FC236}">
                <a16:creationId xmlns:a16="http://schemas.microsoft.com/office/drawing/2014/main" id="{0C96B1E2-0A00-4124-94C4-DBA6C29F7075}"/>
              </a:ext>
            </a:extLst>
          </p:cNvPr>
          <p:cNvSpPr>
            <a:spLocks/>
          </p:cNvSpPr>
          <p:nvPr userDrawn="1"/>
        </p:nvSpPr>
        <p:spPr bwMode="auto">
          <a:xfrm>
            <a:off x="12600432" y="4754880"/>
            <a:ext cx="320040" cy="502920"/>
          </a:xfrm>
          <a:prstGeom prst="rect">
            <a:avLst/>
          </a:prstGeom>
          <a:solidFill>
            <a:srgbClr val="000000"/>
          </a:solidFill>
          <a:ln>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chemeClr val="bg1"/>
                </a:solidFill>
              </a:rPr>
              <a:t>R0 </a:t>
            </a:r>
            <a:br>
              <a:rPr lang="en-US" sz="800">
                <a:solidFill>
                  <a:schemeClr val="bg1"/>
                </a:solidFill>
              </a:rPr>
            </a:br>
            <a:r>
              <a:rPr lang="en-US" sz="800">
                <a:solidFill>
                  <a:schemeClr val="bg1"/>
                </a:solidFill>
              </a:rPr>
              <a:t>G0</a:t>
            </a:r>
            <a:br>
              <a:rPr lang="en-US" sz="800">
                <a:solidFill>
                  <a:schemeClr val="bg1"/>
                </a:solidFill>
              </a:rPr>
            </a:br>
            <a:r>
              <a:rPr lang="en-US" sz="800">
                <a:solidFill>
                  <a:schemeClr val="bg1"/>
                </a:solidFill>
              </a:rPr>
              <a:t>B0</a:t>
            </a:r>
          </a:p>
        </p:txBody>
      </p:sp>
      <p:sp>
        <p:nvSpPr>
          <p:cNvPr id="73" name="Rectangle 72">
            <a:extLst>
              <a:ext uri="{FF2B5EF4-FFF2-40B4-BE49-F238E27FC236}">
                <a16:creationId xmlns:a16="http://schemas.microsoft.com/office/drawing/2014/main" id="{D166189E-7340-44F8-867C-D093D533E8AE}"/>
              </a:ext>
            </a:extLst>
          </p:cNvPr>
          <p:cNvSpPr>
            <a:spLocks/>
          </p:cNvSpPr>
          <p:nvPr userDrawn="1"/>
        </p:nvSpPr>
        <p:spPr bwMode="auto">
          <a:xfrm>
            <a:off x="12280393" y="4754880"/>
            <a:ext cx="320040" cy="502920"/>
          </a:xfrm>
          <a:prstGeom prst="rect">
            <a:avLst/>
          </a:prstGeom>
          <a:solidFill>
            <a:srgbClr val="FFFFFF"/>
          </a:solidFill>
          <a:ln w="9525">
            <a:noFill/>
            <a:headEnd type="none" w="med" len="med"/>
            <a:tailEnd type="none" w="med" len="med"/>
          </a:ln>
        </p:spPr>
        <p:style>
          <a:lnRef idx="2">
            <a:schemeClr val="accent4">
              <a:shade val="50000"/>
            </a:schemeClr>
          </a:lnRef>
          <a:fillRef idx="1">
            <a:schemeClr val="accent4"/>
          </a:fillRef>
          <a:effectRef idx="0">
            <a:schemeClr val="accent4"/>
          </a:effectRef>
          <a:fontRef idx="minor">
            <a:schemeClr val="lt1"/>
          </a:fontRef>
        </p:style>
        <p:txBody>
          <a:bodyPr vert="horz" wrap="square" lIns="45713" tIns="46630" rIns="0" bIns="46630" numCol="1" rtlCol="0" anchor="t" anchorCtr="0" compatLnSpc="1">
            <a:prstTxWarp prst="textNoShape">
              <a:avLst/>
            </a:prstTxWarp>
          </a:bodyPr>
          <a:lstStyle/>
          <a:p>
            <a:pPr defTabSz="932293" fontAlgn="base">
              <a:lnSpc>
                <a:spcPct val="90000"/>
              </a:lnSpc>
              <a:spcBef>
                <a:spcPct val="0"/>
              </a:spcBef>
              <a:spcAft>
                <a:spcPct val="0"/>
              </a:spcAft>
            </a:pPr>
            <a:r>
              <a:rPr lang="en-US" sz="800">
                <a:solidFill>
                  <a:srgbClr val="000000"/>
                </a:solidFill>
              </a:rPr>
              <a:t>R255 </a:t>
            </a:r>
            <a:br>
              <a:rPr lang="en-US" sz="800">
                <a:solidFill>
                  <a:srgbClr val="000000"/>
                </a:solidFill>
              </a:rPr>
            </a:br>
            <a:r>
              <a:rPr lang="en-US" sz="800">
                <a:solidFill>
                  <a:srgbClr val="000000"/>
                </a:solidFill>
              </a:rPr>
              <a:t>G255</a:t>
            </a:r>
            <a:br>
              <a:rPr lang="en-US" sz="800">
                <a:solidFill>
                  <a:srgbClr val="000000"/>
                </a:solidFill>
              </a:rPr>
            </a:br>
            <a:r>
              <a:rPr lang="en-US" sz="800">
                <a:solidFill>
                  <a:srgbClr val="000000"/>
                </a:solidFill>
              </a:rPr>
              <a:t>B255</a:t>
            </a:r>
          </a:p>
        </p:txBody>
      </p:sp>
    </p:spTree>
    <p:extLst>
      <p:ext uri="{BB962C8B-B14F-4D97-AF65-F5344CB8AC3E}">
        <p14:creationId xmlns:p14="http://schemas.microsoft.com/office/powerpoint/2010/main" val="1092085338"/>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 id="2147483713" r:id="rId13"/>
    <p:sldLayoutId id="2147483714" r:id="rId14"/>
    <p:sldLayoutId id="2147483715" r:id="rId15"/>
    <p:sldLayoutId id="2147483716" r:id="rId16"/>
    <p:sldLayoutId id="2147483717" r:id="rId17"/>
    <p:sldLayoutId id="2147483718" r:id="rId18"/>
    <p:sldLayoutId id="2147483719" r:id="rId19"/>
    <p:sldLayoutId id="2147483720" r:id="rId20"/>
    <p:sldLayoutId id="2147483721" r:id="rId21"/>
    <p:sldLayoutId id="2147483722" r:id="rId22"/>
    <p:sldLayoutId id="2147483723" r:id="rId23"/>
    <p:sldLayoutId id="2147483724" r:id="rId24"/>
    <p:sldLayoutId id="2147483725" r:id="rId25"/>
    <p:sldLayoutId id="2147483726" r:id="rId26"/>
    <p:sldLayoutId id="2147483727" r:id="rId27"/>
    <p:sldLayoutId id="2147483728" r:id="rId28"/>
    <p:sldLayoutId id="2147483729" r:id="rId29"/>
    <p:sldLayoutId id="2147483730" r:id="rId30"/>
    <p:sldLayoutId id="2147483731" r:id="rId31"/>
    <p:sldLayoutId id="2147483732" r:id="rId32"/>
    <p:sldLayoutId id="2147483733" r:id="rId33"/>
    <p:sldLayoutId id="2147483734" r:id="rId34"/>
    <p:sldLayoutId id="2147483735" r:id="rId35"/>
    <p:sldLayoutId id="2147483736" r:id="rId36"/>
    <p:sldLayoutId id="2147483737" r:id="rId37"/>
    <p:sldLayoutId id="2147483738" r:id="rId38"/>
    <p:sldLayoutId id="2147483739" r:id="rId39"/>
    <p:sldLayoutId id="2147483740" r:id="rId40"/>
    <p:sldLayoutId id="2147483741" r:id="rId41"/>
    <p:sldLayoutId id="2147483742" r:id="rId42"/>
    <p:sldLayoutId id="2147483743" r:id="rId43"/>
    <p:sldLayoutId id="2147483744" r:id="rId44"/>
    <p:sldLayoutId id="2147483745" r:id="rId45"/>
    <p:sldLayoutId id="2147483746" r:id="rId46"/>
    <p:sldLayoutId id="2147483747" r:id="rId47"/>
    <p:sldLayoutId id="2147483748" r:id="rId48"/>
    <p:sldLayoutId id="2147483749" r:id="rId49"/>
    <p:sldLayoutId id="2147483750" r:id="rId50"/>
    <p:sldLayoutId id="2147483751" r:id="rId51"/>
    <p:sldLayoutId id="2147483752" r:id="rId52"/>
    <p:sldLayoutId id="2147483753" r:id="rId53"/>
    <p:sldLayoutId id="2147483754" r:id="rId54"/>
    <p:sldLayoutId id="2147483755" r:id="rId55"/>
    <p:sldLayoutId id="2147483756" r:id="rId56"/>
    <p:sldLayoutId id="2147483757" r:id="rId57"/>
    <p:sldLayoutId id="2147483758" r:id="rId58"/>
    <p:sldLayoutId id="2147483759" r:id="rId59"/>
    <p:sldLayoutId id="2147483760" r:id="rId60"/>
    <p:sldLayoutId id="2147483761" r:id="rId61"/>
    <p:sldLayoutId id="2147483762" r:id="rId62"/>
    <p:sldLayoutId id="2147483763" r:id="rId63"/>
    <p:sldLayoutId id="2147483764" r:id="rId64"/>
    <p:sldLayoutId id="2147483765" r:id="rId65"/>
    <p:sldLayoutId id="2147483766" r:id="rId66"/>
    <p:sldLayoutId id="2147483767" r:id="rId67"/>
    <p:sldLayoutId id="2147483768" r:id="rId68"/>
    <p:sldLayoutId id="2147483769" r:id="rId69"/>
    <p:sldLayoutId id="2147483770" r:id="rId70"/>
    <p:sldLayoutId id="2147483771" r:id="rId71"/>
    <p:sldLayoutId id="2147483772" r:id="rId72"/>
    <p:sldLayoutId id="2147483773" r:id="rId73"/>
    <p:sldLayoutId id="2147483774" r:id="rId74"/>
    <p:sldLayoutId id="2147483775" r:id="rId75"/>
    <p:sldLayoutId id="2147483776" r:id="rId76"/>
    <p:sldLayoutId id="2147483777" r:id="rId77"/>
    <p:sldLayoutId id="2147483778" r:id="rId78"/>
    <p:sldLayoutId id="2147483779" r:id="rId79"/>
    <p:sldLayoutId id="2147483780" r:id="rId80"/>
    <p:sldLayoutId id="2147483781" r:id="rId81"/>
    <p:sldLayoutId id="2147483782" r:id="rId82"/>
    <p:sldLayoutId id="2147483783" r:id="rId83"/>
    <p:sldLayoutId id="2147483784" r:id="rId84"/>
    <p:sldLayoutId id="2147483785" r:id="rId85"/>
    <p:sldLayoutId id="2147483786" r:id="rId86"/>
    <p:sldLayoutId id="2147483787" r:id="rId87"/>
    <p:sldLayoutId id="2147483788" r:id="rId88"/>
    <p:sldLayoutId id="2147483789" r:id="rId89"/>
    <p:sldLayoutId id="2147483790" r:id="rId90"/>
    <p:sldLayoutId id="2147483791" r:id="rId91"/>
    <p:sldLayoutId id="2147483792" r:id="rId92"/>
    <p:sldLayoutId id="2147483793" r:id="rId93"/>
    <p:sldLayoutId id="2147483794" r:id="rId94"/>
    <p:sldLayoutId id="2147483795" r:id="rId95"/>
    <p:sldLayoutId id="2147483796" r:id="rId96"/>
    <p:sldLayoutId id="2147483797" r:id="rId97"/>
    <p:sldLayoutId id="2147483798" r:id="rId98"/>
    <p:sldLayoutId id="2147483799" r:id="rId99"/>
    <p:sldLayoutId id="2147483800" r:id="rId100"/>
    <p:sldLayoutId id="2147483801" r:id="rId101"/>
    <p:sldLayoutId id="2147483802" r:id="rId102"/>
    <p:sldLayoutId id="2147483803" r:id="rId103"/>
    <p:sldLayoutId id="2147483804" r:id="rId104"/>
    <p:sldLayoutId id="2147483805" r:id="rId105"/>
    <p:sldLayoutId id="2147483806" r:id="rId106"/>
    <p:sldLayoutId id="2147483807" r:id="rId107"/>
    <p:sldLayoutId id="2147483808" r:id="rId108"/>
    <p:sldLayoutId id="2147483809" r:id="rId109"/>
    <p:sldLayoutId id="2147483810" r:id="rId110"/>
    <p:sldLayoutId id="2147483811" r:id="rId111"/>
    <p:sldLayoutId id="2147483812" r:id="rId112"/>
    <p:sldLayoutId id="2147483813" r:id="rId113"/>
    <p:sldLayoutId id="2147483814" r:id="rId114"/>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40" cstate="screen">
            <a:extLst>
              <a:ext uri="{28A0092B-C50C-407E-A947-70E740481C1C}">
                <a14:useLocalDpi xmlns:a14="http://schemas.microsoft.com/office/drawing/2010/main"/>
              </a:ext>
            </a:extLst>
          </a:blip>
          <a:stretch>
            <a:fillRect/>
          </a:stretch>
        </p:blipFill>
        <p:spPr>
          <a:xfrm rot="5400000">
            <a:off x="9288989"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39"/>
    </p:custDataLst>
    <p:extLst>
      <p:ext uri="{BB962C8B-B14F-4D97-AF65-F5344CB8AC3E}">
        <p14:creationId xmlns:p14="http://schemas.microsoft.com/office/powerpoint/2010/main" val="1109377840"/>
      </p:ext>
    </p:extLst>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9084" r:id="rId13"/>
    <p:sldLayoutId id="2147489085" r:id="rId14"/>
    <p:sldLayoutId id="2147483677" r:id="rId15"/>
    <p:sldLayoutId id="2147483678" r:id="rId16"/>
    <p:sldLayoutId id="2147483679" r:id="rId17"/>
    <p:sldLayoutId id="2147483680" r:id="rId18"/>
    <p:sldLayoutId id="2147483681" r:id="rId19"/>
    <p:sldLayoutId id="2147483682" r:id="rId20"/>
    <p:sldLayoutId id="2147483683" r:id="rId21"/>
    <p:sldLayoutId id="2147483684" r:id="rId22"/>
    <p:sldLayoutId id="2147483685" r:id="rId23"/>
    <p:sldLayoutId id="2147489086" r:id="rId24"/>
    <p:sldLayoutId id="2147489087" r:id="rId25"/>
    <p:sldLayoutId id="2147483688" r:id="rId26"/>
    <p:sldLayoutId id="2147483689" r:id="rId27"/>
    <p:sldLayoutId id="2147483690" r:id="rId28"/>
    <p:sldLayoutId id="2147483691" r:id="rId29"/>
    <p:sldLayoutId id="2147483692" r:id="rId30"/>
    <p:sldLayoutId id="2147483693" r:id="rId31"/>
    <p:sldLayoutId id="2147483694" r:id="rId32"/>
    <p:sldLayoutId id="2147483695" r:id="rId33"/>
    <p:sldLayoutId id="2147483696" r:id="rId34"/>
    <p:sldLayoutId id="2147483697" r:id="rId35"/>
    <p:sldLayoutId id="2147483698" r:id="rId36"/>
    <p:sldLayoutId id="2147483699" r:id="rId37"/>
  </p:sldLayoutIdLst>
  <p:transition>
    <p:fade/>
  </p:transition>
  <p:hf sldNum="0" hdr="0" ftr="0" dt="0"/>
  <p:txStyles>
    <p:titleStyle>
      <a:lvl1pPr algn="l" defTabSz="932563" rtl="0" eaLnBrk="1" latinLnBrk="0" hangingPunct="1">
        <a:lnSpc>
          <a:spcPct val="100000"/>
        </a:lnSpc>
        <a:spcBef>
          <a:spcPct val="0"/>
        </a:spcBef>
        <a:buNone/>
        <a:defRPr lang="en-US" sz="3529" b="0" kern="1200" cap="none" spc="-50" baseline="0" dirty="0" smtClean="0">
          <a:ln w="3175">
            <a:noFill/>
          </a:ln>
          <a:solidFill>
            <a:schemeClr val="tx2"/>
          </a:soli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5"/>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49" name="NEW Brand Colors 2018">
            <a:extLst>
              <a:ext uri="{FF2B5EF4-FFF2-40B4-BE49-F238E27FC236}">
                <a16:creationId xmlns:a16="http://schemas.microsoft.com/office/drawing/2014/main" id="{9D5783B5-1069-4509-929A-C02C0B0887F7}"/>
              </a:ext>
            </a:extLst>
          </p:cNvPr>
          <p:cNvPicPr>
            <a:picLocks noChangeAspect="1"/>
          </p:cNvPicPr>
          <p:nvPr userDrawn="1"/>
        </p:nvPicPr>
        <p:blipFill>
          <a:blip r:embed="rId38" cstate="screen">
            <a:extLst>
              <a:ext uri="{28A0092B-C50C-407E-A947-70E740481C1C}">
                <a14:useLocalDpi xmlns:a14="http://schemas.microsoft.com/office/drawing/2010/main"/>
              </a:ext>
            </a:extLst>
          </a:blip>
          <a:stretch>
            <a:fillRect/>
          </a:stretch>
        </p:blipFill>
        <p:spPr>
          <a:xfrm rot="5400000">
            <a:off x="9288990" y="2942644"/>
            <a:ext cx="6858000" cy="972712"/>
          </a:xfrm>
          <a:prstGeom prst="rect">
            <a:avLst/>
          </a:prstGeom>
        </p:spPr>
      </p:pic>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custDataLst>
      <p:tags r:id="rId37"/>
    </p:custDataLst>
    <p:extLst>
      <p:ext uri="{BB962C8B-B14F-4D97-AF65-F5344CB8AC3E}">
        <p14:creationId xmlns:p14="http://schemas.microsoft.com/office/powerpoint/2010/main" val="563012232"/>
      </p:ext>
    </p:extLst>
  </p:cSld>
  <p:clrMap bg1="lt1" tx1="dk1" bg2="lt2" tx2="dk2" accent1="accent1" accent2="accent2" accent3="accent3" accent4="accent4" accent5="accent5" accent6="accent6" hlink="hlink" folHlink="folHlink"/>
  <p:sldLayoutIdLst>
    <p:sldLayoutId id="2147483816" r:id="rId1"/>
    <p:sldLayoutId id="2147483817" r:id="rId2"/>
    <p:sldLayoutId id="2147483818" r:id="rId3"/>
    <p:sldLayoutId id="2147483819" r:id="rId4"/>
    <p:sldLayoutId id="2147483820" r:id="rId5"/>
    <p:sldLayoutId id="2147483821" r:id="rId6"/>
    <p:sldLayoutId id="2147483822" r:id="rId7"/>
    <p:sldLayoutId id="2147483823" r:id="rId8"/>
    <p:sldLayoutId id="2147483824" r:id="rId9"/>
    <p:sldLayoutId id="2147483825" r:id="rId10"/>
    <p:sldLayoutId id="2147483826" r:id="rId11"/>
    <p:sldLayoutId id="2147483827" r:id="rId12"/>
    <p:sldLayoutId id="2147483828" r:id="rId13"/>
    <p:sldLayoutId id="2147483829" r:id="rId14"/>
    <p:sldLayoutId id="2147483830" r:id="rId15"/>
    <p:sldLayoutId id="2147483831" r:id="rId16"/>
    <p:sldLayoutId id="2147483832" r:id="rId17"/>
    <p:sldLayoutId id="2147483833" r:id="rId18"/>
    <p:sldLayoutId id="2147483834" r:id="rId19"/>
    <p:sldLayoutId id="2147483835" r:id="rId20"/>
    <p:sldLayoutId id="2147483836" r:id="rId21"/>
    <p:sldLayoutId id="2147483837" r:id="rId22"/>
    <p:sldLayoutId id="2147483838" r:id="rId23"/>
    <p:sldLayoutId id="2147483839" r:id="rId24"/>
    <p:sldLayoutId id="2147483840" r:id="rId25"/>
    <p:sldLayoutId id="2147483841" r:id="rId26"/>
    <p:sldLayoutId id="2147483842" r:id="rId27"/>
    <p:sldLayoutId id="2147483843" r:id="rId28"/>
    <p:sldLayoutId id="2147483844" r:id="rId29"/>
    <p:sldLayoutId id="2147483845" r:id="rId30"/>
    <p:sldLayoutId id="2147483846" r:id="rId31"/>
    <p:sldLayoutId id="2147483847" r:id="rId32"/>
    <p:sldLayoutId id="2147483848" r:id="rId33"/>
    <p:sldLayoutId id="2147483849" r:id="rId34"/>
    <p:sldLayoutId id="2147483850" r:id="rId35"/>
  </p:sldLayoutIdLst>
  <p:transition>
    <p:fade/>
  </p:transition>
  <p:hf sldNum="0" hdr="0" ftr="0" dt="0"/>
  <p:txStyles>
    <p:titleStyle>
      <a:lvl1pPr algn="l" defTabSz="932384" rtl="0" eaLnBrk="1" latinLnBrk="0" hangingPunct="1">
        <a:lnSpc>
          <a:spcPct val="100000"/>
        </a:lnSpc>
        <a:spcBef>
          <a:spcPct val="0"/>
        </a:spcBef>
        <a:buNone/>
        <a:defRPr lang="en-US" sz="3528" b="0" kern="1200" cap="none" spc="-50" baseline="0" dirty="0" smtClean="0">
          <a:ln w="3175">
            <a:noFill/>
          </a:ln>
          <a:solidFill>
            <a:schemeClr val="tx2"/>
          </a:solidFill>
          <a:effectLst/>
          <a:latin typeface="+mj-lt"/>
          <a:ea typeface="+mn-ea"/>
          <a:cs typeface="Segoe UI" pitchFamily="34" charset="0"/>
        </a:defRPr>
      </a:lvl1pPr>
    </p:titleStyle>
    <p:bodyStyle>
      <a:lvl1pPr marL="228512"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025" marR="0" indent="-228512"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6973" marR="0" indent="-199948"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gradFill>
            <a:gsLst>
              <a:gs pos="1250">
                <a:schemeClr val="tx1"/>
              </a:gs>
              <a:gs pos="100000">
                <a:schemeClr val="tx1"/>
              </a:gs>
            </a:gsLst>
            <a:lin ang="5400000" scaled="0"/>
          </a:gradFill>
          <a:latin typeface="+mn-lt"/>
          <a:ea typeface="+mn-ea"/>
          <a:cs typeface="+mn-cs"/>
        </a:defRPr>
      </a:lvl3pPr>
      <a:lvl4pPr marL="842639" marR="0" indent="-180906"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4pPr>
      <a:lvl5pPr marL="1023544" marR="0" indent="-168211" algn="l" defTabSz="93238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gradFill>
            <a:gsLst>
              <a:gs pos="1250">
                <a:schemeClr val="tx1"/>
              </a:gs>
              <a:gs pos="100000">
                <a:schemeClr val="tx1"/>
              </a:gs>
            </a:gsLst>
            <a:lin ang="5400000" scaled="0"/>
          </a:gradFill>
          <a:latin typeface="+mn-lt"/>
          <a:ea typeface="+mn-ea"/>
          <a:cs typeface="+mn-cs"/>
        </a:defRPr>
      </a:lvl5pPr>
      <a:lvl6pPr marL="2564054"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248"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6440"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2633" indent="-233097" algn="l" defTabSz="93238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384" rtl="0" eaLnBrk="1" latinLnBrk="0" hangingPunct="1">
        <a:defRPr sz="1800" kern="1200">
          <a:solidFill>
            <a:schemeClr val="tx1"/>
          </a:solidFill>
          <a:latin typeface="+mn-lt"/>
          <a:ea typeface="+mn-ea"/>
          <a:cs typeface="+mn-cs"/>
        </a:defRPr>
      </a:lvl1pPr>
      <a:lvl2pPr marL="466192" algn="l" defTabSz="932384" rtl="0" eaLnBrk="1" latinLnBrk="0" hangingPunct="1">
        <a:defRPr sz="1800" kern="1200">
          <a:solidFill>
            <a:schemeClr val="tx1"/>
          </a:solidFill>
          <a:latin typeface="+mn-lt"/>
          <a:ea typeface="+mn-ea"/>
          <a:cs typeface="+mn-cs"/>
        </a:defRPr>
      </a:lvl2pPr>
      <a:lvl3pPr marL="932384" algn="l" defTabSz="932384" rtl="0" eaLnBrk="1" latinLnBrk="0" hangingPunct="1">
        <a:defRPr sz="1800" kern="1200">
          <a:solidFill>
            <a:schemeClr val="tx1"/>
          </a:solidFill>
          <a:latin typeface="+mn-lt"/>
          <a:ea typeface="+mn-ea"/>
          <a:cs typeface="+mn-cs"/>
        </a:defRPr>
      </a:lvl3pPr>
      <a:lvl4pPr marL="1398575" algn="l" defTabSz="932384" rtl="0" eaLnBrk="1" latinLnBrk="0" hangingPunct="1">
        <a:defRPr sz="1800" kern="1200">
          <a:solidFill>
            <a:schemeClr val="tx1"/>
          </a:solidFill>
          <a:latin typeface="+mn-lt"/>
          <a:ea typeface="+mn-ea"/>
          <a:cs typeface="+mn-cs"/>
        </a:defRPr>
      </a:lvl4pPr>
      <a:lvl5pPr marL="1864768" algn="l" defTabSz="932384" rtl="0" eaLnBrk="1" latinLnBrk="0" hangingPunct="1">
        <a:defRPr sz="1800" kern="1200">
          <a:solidFill>
            <a:schemeClr val="tx1"/>
          </a:solidFill>
          <a:latin typeface="+mn-lt"/>
          <a:ea typeface="+mn-ea"/>
          <a:cs typeface="+mn-cs"/>
        </a:defRPr>
      </a:lvl5pPr>
      <a:lvl6pPr marL="2330960" algn="l" defTabSz="932384" rtl="0" eaLnBrk="1" latinLnBrk="0" hangingPunct="1">
        <a:defRPr sz="1800" kern="1200">
          <a:solidFill>
            <a:schemeClr val="tx1"/>
          </a:solidFill>
          <a:latin typeface="+mn-lt"/>
          <a:ea typeface="+mn-ea"/>
          <a:cs typeface="+mn-cs"/>
        </a:defRPr>
      </a:lvl6pPr>
      <a:lvl7pPr marL="2797152" algn="l" defTabSz="932384" rtl="0" eaLnBrk="1" latinLnBrk="0" hangingPunct="1">
        <a:defRPr sz="1800" kern="1200">
          <a:solidFill>
            <a:schemeClr val="tx1"/>
          </a:solidFill>
          <a:latin typeface="+mn-lt"/>
          <a:ea typeface="+mn-ea"/>
          <a:cs typeface="+mn-cs"/>
        </a:defRPr>
      </a:lvl7pPr>
      <a:lvl8pPr marL="3263343" algn="l" defTabSz="932384" rtl="0" eaLnBrk="1" latinLnBrk="0" hangingPunct="1">
        <a:defRPr sz="1800" kern="1200">
          <a:solidFill>
            <a:schemeClr val="tx1"/>
          </a:solidFill>
          <a:latin typeface="+mn-lt"/>
          <a:ea typeface="+mn-ea"/>
          <a:cs typeface="+mn-cs"/>
        </a:defRPr>
      </a:lvl8pPr>
      <a:lvl9pPr marL="3729536" algn="l" defTabSz="93238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26" cstate="email">
            <a:extLst>
              <a:ext uri="{28A0092B-C50C-407E-A947-70E740481C1C}">
                <a14:useLocalDpi xmlns:a14="http://schemas.microsoft.com/office/drawing/2010/main"/>
              </a:ext>
            </a:extLst>
          </a:blip>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3687270813"/>
      </p:ext>
    </p:extLst>
  </p:cSld>
  <p:clrMap bg1="lt1" tx1="dk1" bg2="lt2" tx2="dk2" accent1="accent1" accent2="accent2" accent3="accent3" accent4="accent4" accent5="accent5" accent6="accent6" hlink="hlink" folHlink="folHlink"/>
  <p:sldLayoutIdLst>
    <p:sldLayoutId id="2147484098" r:id="rId1"/>
    <p:sldLayoutId id="2147484099" r:id="rId2"/>
    <p:sldLayoutId id="2147484100" r:id="rId3"/>
    <p:sldLayoutId id="2147485013" r:id="rId4"/>
    <p:sldLayoutId id="2147484101" r:id="rId5"/>
    <p:sldLayoutId id="2147484102" r:id="rId6"/>
    <p:sldLayoutId id="2147484103" r:id="rId7"/>
    <p:sldLayoutId id="2147484104" r:id="rId8"/>
    <p:sldLayoutId id="2147484105" r:id="rId9"/>
    <p:sldLayoutId id="2147484106" r:id="rId10"/>
    <p:sldLayoutId id="2147484107" r:id="rId11"/>
    <p:sldLayoutId id="2147484108" r:id="rId12"/>
    <p:sldLayoutId id="2147484109" r:id="rId13"/>
    <p:sldLayoutId id="2147484110" r:id="rId14"/>
    <p:sldLayoutId id="2147484111" r:id="rId15"/>
    <p:sldLayoutId id="2147484112" r:id="rId16"/>
    <p:sldLayoutId id="2147484113" r:id="rId17"/>
    <p:sldLayoutId id="2147484114" r:id="rId18"/>
    <p:sldLayoutId id="2147484115" r:id="rId19"/>
    <p:sldLayoutId id="2147484116" r:id="rId20"/>
    <p:sldLayoutId id="2147484117" r:id="rId21"/>
    <p:sldLayoutId id="2147484118" r:id="rId22"/>
    <p:sldLayoutId id="2147484711" r:id="rId23"/>
    <p:sldLayoutId id="2147485014" r:id="rId24"/>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2" name="Title Placeholder 1"/>
          <p:cNvSpPr>
            <a:spLocks noGrp="1"/>
          </p:cNvSpPr>
          <p:nvPr userDrawn="1">
            <p:ph type="title"/>
          </p:nvPr>
        </p:nvSpPr>
        <p:spPr>
          <a:xfrm>
            <a:off x="588263" y="586865"/>
            <a:ext cx="10430257" cy="338554"/>
          </a:xfrm>
          <a:prstGeom prst="rect">
            <a:avLst/>
          </a:prstGeom>
        </p:spPr>
        <p:txBody>
          <a:bodyPr vert="horz" wrap="square" lIns="0" tIns="0" rIns="0" bIns="0" rtlCol="0" anchor="t">
            <a:spAutoFit/>
          </a:bodyPr>
          <a:lstStyle/>
          <a:p>
            <a:r>
              <a:rPr lang="en-US"/>
              <a:t>Click to edit Master title style</a:t>
            </a:r>
          </a:p>
        </p:txBody>
      </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ext Placeholder 7">
            <a:extLst>
              <a:ext uri="{FF2B5EF4-FFF2-40B4-BE49-F238E27FC236}">
                <a16:creationId xmlns:a16="http://schemas.microsoft.com/office/drawing/2014/main" id="{A463F715-0078-9441-905D-833E618B95D4}"/>
              </a:ext>
            </a:extLst>
          </p:cNvPr>
          <p:cNvSpPr>
            <a:spLocks noGrp="1"/>
          </p:cNvSpPr>
          <p:nvPr>
            <p:ph type="body" idx="1"/>
          </p:nvPr>
        </p:nvSpPr>
        <p:spPr>
          <a:xfrm>
            <a:off x="585216" y="1453281"/>
            <a:ext cx="10515600" cy="4351338"/>
          </a:xfrm>
          <a:prstGeom prst="rect">
            <a:avLst/>
          </a:prstGeom>
        </p:spPr>
        <p:txBody>
          <a:bodyPr vert="horz" lIns="0" tIns="0" rIns="0" bIns="0" rtlCol="0">
            <a:normAutofit/>
          </a:body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9051" r:id="rId1"/>
    <p:sldLayoutId id="2147489052" r:id="rId2"/>
    <p:sldLayoutId id="2147489053" r:id="rId3"/>
    <p:sldLayoutId id="2147489054" r:id="rId4"/>
    <p:sldLayoutId id="2147489055" r:id="rId5"/>
    <p:sldLayoutId id="2147489056" r:id="rId6"/>
    <p:sldLayoutId id="2147489057" r:id="rId7"/>
    <p:sldLayoutId id="2147489058" r:id="rId8"/>
  </p:sldLayoutIdLst>
  <p:transition>
    <p:fade/>
  </p:transition>
  <p:txStyles>
    <p:titleStyle>
      <a:lvl1pPr algn="l" defTabSz="932742" rtl="0" eaLnBrk="1" latinLnBrk="0" hangingPunct="1">
        <a:lnSpc>
          <a:spcPct val="100000"/>
        </a:lnSpc>
        <a:spcBef>
          <a:spcPct val="0"/>
        </a:spcBef>
        <a:buNone/>
        <a:defRPr lang="en-US" sz="2200" b="0" kern="1200" cap="none" spc="0" baseline="0" dirty="0" smtClean="0">
          <a:ln w="3175">
            <a:noFill/>
          </a:ln>
          <a:solidFill>
            <a:srgbClr val="000000"/>
          </a:solidFill>
          <a:effectLst/>
          <a:latin typeface="+mj-lt"/>
          <a:ea typeface="+mn-ea"/>
          <a:cs typeface="Segoe UI" pitchFamily="34" charset="0"/>
        </a:defRPr>
      </a:lvl1pPr>
    </p:titleStyle>
    <p:body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08"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1" y="365126"/>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1"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Box 3">
            <a:extLst>
              <a:ext uri="{FF2B5EF4-FFF2-40B4-BE49-F238E27FC236}">
                <a16:creationId xmlns:a16="http://schemas.microsoft.com/office/drawing/2014/main" id="{F4AFA0A0-434E-E340-A675-5E45B45DDFED}"/>
              </a:ext>
            </a:extLst>
          </p:cNvPr>
          <p:cNvSpPr txBox="1"/>
          <p:nvPr userDrawn="1"/>
        </p:nvSpPr>
        <p:spPr>
          <a:xfrm>
            <a:off x="11208878" y="453222"/>
            <a:ext cx="189155" cy="153888"/>
          </a:xfrm>
          <a:prstGeom prst="rect">
            <a:avLst/>
          </a:prstGeom>
          <a:noFill/>
        </p:spPr>
        <p:txBody>
          <a:bodyPr wrap="none" lIns="0" tIns="0" rIns="0" bIns="0" rtlCol="0" anchor="ctr">
            <a:spAutoFit/>
          </a:bodyPr>
          <a:lstStyle/>
          <a:p>
            <a:pPr algn="ctr"/>
            <a:fld id="{C2130A1F-96FE-9345-9E91-FD9BE4197128}" type="slidenum">
              <a:rPr lang="en-US" sz="1000" b="0" i="0" spc="0" smtClean="0">
                <a:solidFill>
                  <a:schemeClr val="bg1"/>
                </a:solidFill>
                <a:latin typeface="Poppins Medium" pitchFamily="2" charset="77"/>
                <a:cs typeface="Poppins Medium" pitchFamily="2" charset="77"/>
              </a:rPr>
              <a:pPr algn="ctr"/>
              <a:t>‹#›</a:t>
            </a:fld>
            <a:endParaRPr lang="en-US" sz="1400" b="0" i="0" spc="0">
              <a:solidFill>
                <a:schemeClr val="bg1"/>
              </a:solidFill>
              <a:latin typeface="Poppins Medium" pitchFamily="2" charset="77"/>
              <a:cs typeface="Poppins Medium" pitchFamily="2" charset="77"/>
            </a:endParaRPr>
          </a:p>
        </p:txBody>
      </p:sp>
    </p:spTree>
    <p:extLst>
      <p:ext uri="{BB962C8B-B14F-4D97-AF65-F5344CB8AC3E}">
        <p14:creationId xmlns:p14="http://schemas.microsoft.com/office/powerpoint/2010/main" val="3240557892"/>
      </p:ext>
    </p:extLst>
  </p:cSld>
  <p:clrMap bg1="lt1" tx1="dk1" bg2="lt2" tx2="dk2" accent1="accent1" accent2="accent2" accent3="accent3" accent4="accent4" accent5="accent5" accent6="accent6" hlink="hlink" folHlink="folHlink"/>
  <p:sldLayoutIdLst>
    <p:sldLayoutId id="2147483661" r:id="rId1"/>
  </p:sldLayoutIdLst>
  <p:hf hdr="0" ftr="0" dt="0"/>
  <p:txStyles>
    <p:titleStyle>
      <a:lvl1pPr algn="l" defTabSz="914172" rtl="0" eaLnBrk="1" latinLnBrk="0" hangingPunct="1">
        <a:lnSpc>
          <a:spcPct val="90000"/>
        </a:lnSpc>
        <a:spcBef>
          <a:spcPct val="0"/>
        </a:spcBef>
        <a:buNone/>
        <a:defRPr sz="3300" b="1" i="0" kern="1200">
          <a:solidFill>
            <a:schemeClr val="tx2"/>
          </a:solidFill>
          <a:latin typeface="Poppins" pitchFamily="2" charset="77"/>
          <a:ea typeface="+mj-ea"/>
          <a:cs typeface="+mj-cs"/>
        </a:defRPr>
      </a:lvl1pPr>
    </p:titleStyle>
    <p:bodyStyle>
      <a:lvl1pPr marL="0" indent="0" algn="l" defTabSz="914172" rtl="0" eaLnBrk="1" latinLnBrk="0" hangingPunct="1">
        <a:lnSpc>
          <a:spcPct val="90000"/>
        </a:lnSpc>
        <a:spcBef>
          <a:spcPts val="1000"/>
        </a:spcBef>
        <a:buFont typeface="Arial" panose="020B0604020202020204" pitchFamily="34" charset="0"/>
        <a:buNone/>
        <a:defRPr sz="2800" b="0" i="0" kern="1200">
          <a:solidFill>
            <a:schemeClr val="tx1"/>
          </a:solidFill>
          <a:latin typeface="Lato Light" panose="020F0502020204030203" pitchFamily="34" charset="0"/>
          <a:ea typeface="+mn-ea"/>
          <a:cs typeface="+mn-cs"/>
        </a:defRPr>
      </a:lvl1pPr>
      <a:lvl2pPr marL="457086" indent="0" algn="l" defTabSz="914172" rtl="0" eaLnBrk="1" latinLnBrk="0" hangingPunct="1">
        <a:lnSpc>
          <a:spcPct val="90000"/>
        </a:lnSpc>
        <a:spcBef>
          <a:spcPts val="500"/>
        </a:spcBef>
        <a:buFont typeface="Arial" panose="020B0604020202020204" pitchFamily="34" charset="0"/>
        <a:buNone/>
        <a:defRPr sz="2400" b="0" i="0" kern="1200">
          <a:solidFill>
            <a:schemeClr val="tx1"/>
          </a:solidFill>
          <a:latin typeface="Lato Light" panose="020F0502020204030203" pitchFamily="34" charset="0"/>
          <a:ea typeface="+mn-ea"/>
          <a:cs typeface="+mn-cs"/>
        </a:defRPr>
      </a:lvl2pPr>
      <a:lvl3pPr marL="914172" indent="0" algn="l" defTabSz="914172" rtl="0" eaLnBrk="1" latinLnBrk="0" hangingPunct="1">
        <a:lnSpc>
          <a:spcPct val="90000"/>
        </a:lnSpc>
        <a:spcBef>
          <a:spcPts val="500"/>
        </a:spcBef>
        <a:buFont typeface="Arial" panose="020B0604020202020204" pitchFamily="34" charset="0"/>
        <a:buNone/>
        <a:defRPr sz="2000" b="0" i="0" kern="1200">
          <a:solidFill>
            <a:schemeClr val="tx1"/>
          </a:solidFill>
          <a:latin typeface="Lato Light" panose="020F0502020204030203" pitchFamily="34" charset="0"/>
          <a:ea typeface="+mn-ea"/>
          <a:cs typeface="+mn-cs"/>
        </a:defRPr>
      </a:lvl3pPr>
      <a:lvl4pPr marL="1371257" indent="0" algn="l" defTabSz="914172" rtl="0" eaLnBrk="1" latinLnBrk="0" hangingPunct="1">
        <a:lnSpc>
          <a:spcPct val="90000"/>
        </a:lnSpc>
        <a:spcBef>
          <a:spcPts val="500"/>
        </a:spcBef>
        <a:buFont typeface="Arial" panose="020B0604020202020204" pitchFamily="34" charset="0"/>
        <a:buNone/>
        <a:defRPr sz="1800" b="0" i="0" kern="1200">
          <a:solidFill>
            <a:schemeClr val="tx1"/>
          </a:solidFill>
          <a:latin typeface="Lato Light" panose="020F0502020204030203" pitchFamily="34" charset="0"/>
          <a:ea typeface="+mn-ea"/>
          <a:cs typeface="+mn-cs"/>
        </a:defRPr>
      </a:lvl4pPr>
      <a:lvl5pPr marL="1828343" indent="0" algn="l" defTabSz="914172" rtl="0" eaLnBrk="1" latinLnBrk="0" hangingPunct="1">
        <a:lnSpc>
          <a:spcPct val="90000"/>
        </a:lnSpc>
        <a:spcBef>
          <a:spcPts val="500"/>
        </a:spcBef>
        <a:buFont typeface="Arial" panose="020B0604020202020204" pitchFamily="34" charset="0"/>
        <a:buNone/>
        <a:defRPr sz="1800" b="0" i="0" kern="1200">
          <a:solidFill>
            <a:schemeClr val="tx1"/>
          </a:solidFill>
          <a:latin typeface="Lato Light" panose="020F0502020204030203" pitchFamily="34" charset="0"/>
          <a:ea typeface="+mn-ea"/>
          <a:cs typeface="+mn-cs"/>
        </a:defRPr>
      </a:lvl5pPr>
      <a:lvl6pPr marL="2513972"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057"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143"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229" indent="-228543" algn="l" defTabSz="914172"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172" rtl="0" eaLnBrk="1" latinLnBrk="0" hangingPunct="1">
        <a:defRPr sz="1800" kern="1200">
          <a:solidFill>
            <a:schemeClr val="tx1"/>
          </a:solidFill>
          <a:latin typeface="+mn-lt"/>
          <a:ea typeface="+mn-ea"/>
          <a:cs typeface="+mn-cs"/>
        </a:defRPr>
      </a:lvl1pPr>
      <a:lvl2pPr marL="457086" algn="l" defTabSz="914172" rtl="0" eaLnBrk="1" latinLnBrk="0" hangingPunct="1">
        <a:defRPr sz="1800" kern="1200">
          <a:solidFill>
            <a:schemeClr val="tx1"/>
          </a:solidFill>
          <a:latin typeface="+mn-lt"/>
          <a:ea typeface="+mn-ea"/>
          <a:cs typeface="+mn-cs"/>
        </a:defRPr>
      </a:lvl2pPr>
      <a:lvl3pPr marL="914172" algn="l" defTabSz="914172" rtl="0" eaLnBrk="1" latinLnBrk="0" hangingPunct="1">
        <a:defRPr sz="1800" kern="1200">
          <a:solidFill>
            <a:schemeClr val="tx1"/>
          </a:solidFill>
          <a:latin typeface="+mn-lt"/>
          <a:ea typeface="+mn-ea"/>
          <a:cs typeface="+mn-cs"/>
        </a:defRPr>
      </a:lvl3pPr>
      <a:lvl4pPr marL="1371257" algn="l" defTabSz="914172" rtl="0" eaLnBrk="1" latinLnBrk="0" hangingPunct="1">
        <a:defRPr sz="1800" kern="1200">
          <a:solidFill>
            <a:schemeClr val="tx1"/>
          </a:solidFill>
          <a:latin typeface="+mn-lt"/>
          <a:ea typeface="+mn-ea"/>
          <a:cs typeface="+mn-cs"/>
        </a:defRPr>
      </a:lvl4pPr>
      <a:lvl5pPr marL="1828343" algn="l" defTabSz="914172" rtl="0" eaLnBrk="1" latinLnBrk="0" hangingPunct="1">
        <a:defRPr sz="1800" kern="1200">
          <a:solidFill>
            <a:schemeClr val="tx1"/>
          </a:solidFill>
          <a:latin typeface="+mn-lt"/>
          <a:ea typeface="+mn-ea"/>
          <a:cs typeface="+mn-cs"/>
        </a:defRPr>
      </a:lvl5pPr>
      <a:lvl6pPr marL="2285429" algn="l" defTabSz="914172" rtl="0" eaLnBrk="1" latinLnBrk="0" hangingPunct="1">
        <a:defRPr sz="1800" kern="1200">
          <a:solidFill>
            <a:schemeClr val="tx1"/>
          </a:solidFill>
          <a:latin typeface="+mn-lt"/>
          <a:ea typeface="+mn-ea"/>
          <a:cs typeface="+mn-cs"/>
        </a:defRPr>
      </a:lvl6pPr>
      <a:lvl7pPr marL="2742514" algn="l" defTabSz="914172" rtl="0" eaLnBrk="1" latinLnBrk="0" hangingPunct="1">
        <a:defRPr sz="1800" kern="1200">
          <a:solidFill>
            <a:schemeClr val="tx1"/>
          </a:solidFill>
          <a:latin typeface="+mn-lt"/>
          <a:ea typeface="+mn-ea"/>
          <a:cs typeface="+mn-cs"/>
        </a:defRPr>
      </a:lvl7pPr>
      <a:lvl8pPr marL="3199600" algn="l" defTabSz="914172" rtl="0" eaLnBrk="1" latinLnBrk="0" hangingPunct="1">
        <a:defRPr sz="1800" kern="1200">
          <a:solidFill>
            <a:schemeClr val="tx1"/>
          </a:solidFill>
          <a:latin typeface="+mn-lt"/>
          <a:ea typeface="+mn-ea"/>
          <a:cs typeface="+mn-cs"/>
        </a:defRPr>
      </a:lvl8pPr>
      <a:lvl9pPr marL="3656686" algn="l" defTabSz="91417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580" r:id="rId1"/>
    <p:sldLayoutId id="2147484609" r:id="rId2"/>
    <p:sldLayoutId id="2147484577" r:id="rId3"/>
    <p:sldLayoutId id="2147484610" r:id="rId4"/>
    <p:sldLayoutId id="2147484710" r:id="rId5"/>
    <p:sldLayoutId id="2147484240" r:id="rId6"/>
    <p:sldLayoutId id="2147484736" r:id="rId7"/>
    <p:sldLayoutId id="2147484474" r:id="rId8"/>
    <p:sldLayoutId id="2147484639" r:id="rId9"/>
    <p:sldLayoutId id="2147484603" r:id="rId10"/>
    <p:sldLayoutId id="2147493409" r:id="rId11"/>
    <p:sldLayoutId id="2147493410" r:id="rId12"/>
    <p:sldLayoutId id="2147484777" r:id="rId13"/>
    <p:sldLayoutId id="2147484778" r:id="rId14"/>
    <p:sldLayoutId id="2147484779" r:id="rId15"/>
    <p:sldLayoutId id="2147484780" r:id="rId16"/>
    <p:sldLayoutId id="2147484781" r:id="rId17"/>
    <p:sldLayoutId id="2147484782" r:id="rId18"/>
    <p:sldLayoutId id="2147484783" r:id="rId19"/>
    <p:sldLayoutId id="2147484784" r:id="rId20"/>
    <p:sldLayoutId id="2147484785" r:id="rId21"/>
    <p:sldLayoutId id="2147484786" r:id="rId22"/>
    <p:sldLayoutId id="2147484787" r:id="rId23"/>
    <p:sldLayoutId id="2147484249" r:id="rId24"/>
    <p:sldLayoutId id="2147484640" r:id="rId25"/>
    <p:sldLayoutId id="2147484584" r:id="rId26"/>
    <p:sldLayoutId id="2147484583" r:id="rId27"/>
    <p:sldLayoutId id="2147484671" r:id="rId28"/>
    <p:sldLayoutId id="2147484673" r:id="rId29"/>
    <p:sldLayoutId id="2147484585" r:id="rId30"/>
    <p:sldLayoutId id="2147484299" r:id="rId31"/>
    <p:sldLayoutId id="2147484263" r:id="rId32"/>
    <p:sldLayoutId id="2147484799" r:id="rId33"/>
    <p:sldLayoutId id="2147484877" r:id="rId34"/>
    <p:sldLayoutId id="2147486029" r:id="rId35"/>
    <p:sldLayoutId id="2147484878" r:id="rId36"/>
    <p:sldLayoutId id="2147484879" r:id="rId37"/>
    <p:sldLayoutId id="2147484880" r:id="rId38"/>
    <p:sldLayoutId id="2147493314" r:id="rId39"/>
    <p:sldLayoutId id="2147493351" r:id="rId40"/>
    <p:sldLayoutId id="2147493352" r:id="rId41"/>
    <p:sldLayoutId id="2147493353" r:id="rId42"/>
    <p:sldLayoutId id="2147484801" r:id="rId43"/>
    <p:sldLayoutId id="2147489019" r:id="rId44"/>
    <p:sldLayoutId id="2147489372" r:id="rId45"/>
    <p:sldLayoutId id="2147489045" r:id="rId46"/>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userDrawn="1">
          <p15:clr>
            <a:srgbClr val="C35EA4"/>
          </p15:clr>
        </p15:guide>
        <p15:guide id="17" pos="7313"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85" userDrawn="1">
          <p15:clr>
            <a:srgbClr val="A4A3A4"/>
          </p15:clr>
        </p15:guide>
        <p15:guide id="29" orient="horz" pos="4135" userDrawn="1">
          <p15:clr>
            <a:srgbClr val="A4A3A4"/>
          </p15:clr>
        </p15:guide>
        <p15:guide id="30" pos="7495"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4"/>
          <a:srcRect l="762"/>
          <a:stretch/>
        </p:blipFill>
        <p:spPr>
          <a:xfrm rot="5400000">
            <a:off x="9464500" y="2843774"/>
            <a:ext cx="6858000" cy="1170455"/>
          </a:xfrm>
          <a:prstGeom prst="rect">
            <a:avLst/>
          </a:prstGeom>
        </p:spPr>
      </p:pic>
    </p:spTree>
    <p:extLst>
      <p:ext uri="{BB962C8B-B14F-4D97-AF65-F5344CB8AC3E}">
        <p14:creationId xmlns:p14="http://schemas.microsoft.com/office/powerpoint/2010/main" val="458066134"/>
      </p:ext>
    </p:extLst>
  </p:cSld>
  <p:clrMap bg1="lt1" tx1="dk1" bg2="lt2" tx2="dk2" accent1="accent1" accent2="accent2" accent3="accent3" accent4="accent4" accent5="accent5" accent6="accent6" hlink="hlink" folHlink="folHlink"/>
  <p:sldLayoutIdLst>
    <p:sldLayoutId id="2147489093" r:id="rId1"/>
    <p:sldLayoutId id="2147489094" r:id="rId2"/>
    <p:sldLayoutId id="2147489095" r:id="rId3"/>
    <p:sldLayoutId id="2147489096" r:id="rId4"/>
    <p:sldLayoutId id="2147489097" r:id="rId5"/>
    <p:sldLayoutId id="2147489098" r:id="rId6"/>
    <p:sldLayoutId id="2147489099" r:id="rId7"/>
    <p:sldLayoutId id="2147489100" r:id="rId8"/>
    <p:sldLayoutId id="2147489101" r:id="rId9"/>
    <p:sldLayoutId id="2147489102" r:id="rId10"/>
    <p:sldLayoutId id="2147489103" r:id="rId11"/>
    <p:sldLayoutId id="2147489104" r:id="rId12"/>
    <p:sldLayoutId id="2147489105" r:id="rId13"/>
    <p:sldLayoutId id="2147489106" r:id="rId14"/>
    <p:sldLayoutId id="2147489107" r:id="rId15"/>
    <p:sldLayoutId id="2147489108" r:id="rId16"/>
    <p:sldLayoutId id="2147489109" r:id="rId17"/>
    <p:sldLayoutId id="2147489110" r:id="rId18"/>
    <p:sldLayoutId id="2147489111" r:id="rId19"/>
    <p:sldLayoutId id="2147489112" r:id="rId20"/>
    <p:sldLayoutId id="2147489113" r:id="rId21"/>
    <p:sldLayoutId id="2147489114" r:id="rId22"/>
    <p:sldLayoutId id="2147489115" r:id="rId23"/>
    <p:sldLayoutId id="2147489116" r:id="rId24"/>
    <p:sldLayoutId id="2147489117" r:id="rId25"/>
    <p:sldLayoutId id="2147489118" r:id="rId26"/>
    <p:sldLayoutId id="2147489119" r:id="rId27"/>
    <p:sldLayoutId id="2147489120" r:id="rId28"/>
    <p:sldLayoutId id="2147489121" r:id="rId29"/>
    <p:sldLayoutId id="2147489122" r:id="rId30"/>
    <p:sldLayoutId id="2147489123" r:id="rId31"/>
    <p:sldLayoutId id="2147489124" r:id="rId32"/>
    <p:sldLayoutId id="2147489125" r:id="rId33"/>
    <p:sldLayoutId id="2147489126" r:id="rId34"/>
    <p:sldLayoutId id="2147489127" r:id="rId35"/>
    <p:sldLayoutId id="2147489128" r:id="rId36"/>
    <p:sldLayoutId id="2147493318" r:id="rId37"/>
    <p:sldLayoutId id="2147493319" r:id="rId38"/>
    <p:sldLayoutId id="2147493320" r:id="rId39"/>
    <p:sldLayoutId id="2147489132" r:id="rId40"/>
    <p:sldLayoutId id="2147489133" r:id="rId41"/>
    <p:sldLayoutId id="2147493399" r:id="rId42"/>
  </p:sldLayoutIdLst>
  <p:transition>
    <p:fade/>
  </p:transition>
  <p:hf sldNum="0" hdr="0" ftr="0" dt="0"/>
  <p:txStyles>
    <p:titleStyle>
      <a:lvl1pPr algn="l" defTabSz="932563"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563" rtl="0" eaLnBrk="1" latinLnBrk="0" hangingPunct="1">
        <a:defRPr sz="1800" kern="1200">
          <a:solidFill>
            <a:schemeClr val="tx1"/>
          </a:solidFill>
          <a:latin typeface="+mn-lt"/>
          <a:ea typeface="+mn-ea"/>
          <a:cs typeface="+mn-cs"/>
        </a:defRPr>
      </a:lvl1pPr>
      <a:lvl2pPr marL="466282" algn="l" defTabSz="932563" rtl="0" eaLnBrk="1" latinLnBrk="0" hangingPunct="1">
        <a:defRPr sz="1800" kern="1200">
          <a:solidFill>
            <a:schemeClr val="tx1"/>
          </a:solidFill>
          <a:latin typeface="+mn-lt"/>
          <a:ea typeface="+mn-ea"/>
          <a:cs typeface="+mn-cs"/>
        </a:defRPr>
      </a:lvl2pPr>
      <a:lvl3pPr marL="932563" algn="l" defTabSz="932563" rtl="0" eaLnBrk="1" latinLnBrk="0" hangingPunct="1">
        <a:defRPr sz="1800" kern="1200">
          <a:solidFill>
            <a:schemeClr val="tx1"/>
          </a:solidFill>
          <a:latin typeface="+mn-lt"/>
          <a:ea typeface="+mn-ea"/>
          <a:cs typeface="+mn-cs"/>
        </a:defRPr>
      </a:lvl3pPr>
      <a:lvl4pPr marL="1398844" algn="l" defTabSz="932563" rtl="0" eaLnBrk="1" latinLnBrk="0" hangingPunct="1">
        <a:defRPr sz="1800" kern="1200">
          <a:solidFill>
            <a:schemeClr val="tx1"/>
          </a:solidFill>
          <a:latin typeface="+mn-lt"/>
          <a:ea typeface="+mn-ea"/>
          <a:cs typeface="+mn-cs"/>
        </a:defRPr>
      </a:lvl4pPr>
      <a:lvl5pPr marL="1865126" algn="l" defTabSz="932563" rtl="0" eaLnBrk="1" latinLnBrk="0" hangingPunct="1">
        <a:defRPr sz="1800" kern="1200">
          <a:solidFill>
            <a:schemeClr val="tx1"/>
          </a:solidFill>
          <a:latin typeface="+mn-lt"/>
          <a:ea typeface="+mn-ea"/>
          <a:cs typeface="+mn-cs"/>
        </a:defRPr>
      </a:lvl5pPr>
      <a:lvl6pPr marL="2331408" algn="l" defTabSz="932563" rtl="0" eaLnBrk="1" latinLnBrk="0" hangingPunct="1">
        <a:defRPr sz="1800" kern="1200">
          <a:solidFill>
            <a:schemeClr val="tx1"/>
          </a:solidFill>
          <a:latin typeface="+mn-lt"/>
          <a:ea typeface="+mn-ea"/>
          <a:cs typeface="+mn-cs"/>
        </a:defRPr>
      </a:lvl6pPr>
      <a:lvl7pPr marL="2797689" algn="l" defTabSz="932563" rtl="0" eaLnBrk="1" latinLnBrk="0" hangingPunct="1">
        <a:defRPr sz="1800" kern="1200">
          <a:solidFill>
            <a:schemeClr val="tx1"/>
          </a:solidFill>
          <a:latin typeface="+mn-lt"/>
          <a:ea typeface="+mn-ea"/>
          <a:cs typeface="+mn-cs"/>
        </a:defRPr>
      </a:lvl7pPr>
      <a:lvl8pPr marL="3263970" algn="l" defTabSz="932563" rtl="0" eaLnBrk="1" latinLnBrk="0" hangingPunct="1">
        <a:defRPr sz="1800" kern="1200">
          <a:solidFill>
            <a:schemeClr val="tx1"/>
          </a:solidFill>
          <a:latin typeface="+mn-lt"/>
          <a:ea typeface="+mn-ea"/>
          <a:cs typeface="+mn-cs"/>
        </a:defRPr>
      </a:lvl8pPr>
      <a:lvl9pPr marL="3730252" algn="l" defTabSz="93256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263268"/>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Picture 4"/>
          <p:cNvPicPr>
            <a:picLocks noChangeAspect="1"/>
          </p:cNvPicPr>
          <p:nvPr userDrawn="1"/>
        </p:nvPicPr>
        <p:blipFill>
          <a:blip r:embed="rId7"/>
          <a:stretch>
            <a:fillRect/>
          </a:stretch>
        </p:blipFill>
        <p:spPr>
          <a:xfrm rot="5400000">
            <a:off x="9187079" y="3012391"/>
            <a:ext cx="6858623" cy="833218"/>
          </a:xfrm>
          <a:prstGeom prst="rect">
            <a:avLst/>
          </a:prstGeom>
        </p:spPr>
      </p:pic>
    </p:spTree>
    <p:extLst>
      <p:ext uri="{BB962C8B-B14F-4D97-AF65-F5344CB8AC3E}">
        <p14:creationId xmlns:p14="http://schemas.microsoft.com/office/powerpoint/2010/main" val="2978138232"/>
      </p:ext>
    </p:extLst>
  </p:cSld>
  <p:clrMap bg1="lt1" tx1="dk1" bg2="lt2" tx2="dk2" accent1="accent1" accent2="accent2" accent3="accent3" accent4="accent4" accent5="accent5" accent6="accent6" hlink="hlink" folHlink="folHlink"/>
  <p:sldLayoutIdLst>
    <p:sldLayoutId id="2147484902" r:id="rId1"/>
    <p:sldLayoutId id="2147484903" r:id="rId2"/>
    <p:sldLayoutId id="2147484904" r:id="rId3"/>
    <p:sldLayoutId id="2147484905" r:id="rId4"/>
    <p:sldLayoutId id="2147484906" r:id="rId5"/>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4097"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529" kern="1200" spc="0" baseline="0">
          <a:gradFill>
            <a:gsLst>
              <a:gs pos="1250">
                <a:schemeClr val="tx1"/>
              </a:gs>
              <a:gs pos="100000">
                <a:schemeClr val="tx1"/>
              </a:gs>
            </a:gsLst>
            <a:lin ang="5400000" scaled="0"/>
          </a:gradFill>
          <a:latin typeface="+mj-lt"/>
          <a:ea typeface="+mn-ea"/>
          <a:cs typeface="+mn-cs"/>
        </a:defRPr>
      </a:lvl1pPr>
      <a:lvl2pPr marL="44819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n-lt"/>
          <a:ea typeface="+mn-ea"/>
          <a:cs typeface="+mn-cs"/>
        </a:defRPr>
      </a:lvl2pPr>
      <a:lvl3pPr marL="672290"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353" kern="1200" spc="0" baseline="0">
          <a:gradFill>
            <a:gsLst>
              <a:gs pos="1250">
                <a:schemeClr val="tx1"/>
              </a:gs>
              <a:gs pos="100000">
                <a:schemeClr val="tx1"/>
              </a:gs>
            </a:gsLst>
            <a:lin ang="5400000" scaled="0"/>
          </a:gradFill>
          <a:latin typeface="+mn-lt"/>
          <a:ea typeface="+mn-ea"/>
          <a:cs typeface="+mn-cs"/>
        </a:defRPr>
      </a:lvl3pPr>
      <a:lvl4pPr marL="896386"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4pPr>
      <a:lvl5pPr marL="1120483" marR="0" indent="-224097" algn="l" defTabSz="914367"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157"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29"/>
          <a:srcRect l="762"/>
          <a:stretch/>
        </p:blipFill>
        <p:spPr>
          <a:xfrm rot="5400000">
            <a:off x="9509760" y="2843773"/>
            <a:ext cx="6858000" cy="1170455"/>
          </a:xfrm>
          <a:prstGeom prst="rect">
            <a:avLst/>
          </a:prstGeom>
        </p:spPr>
      </p:pic>
    </p:spTree>
    <p:extLst>
      <p:ext uri="{BB962C8B-B14F-4D97-AF65-F5344CB8AC3E}">
        <p14:creationId xmlns:p14="http://schemas.microsoft.com/office/powerpoint/2010/main" val="1404991214"/>
      </p:ext>
    </p:extLst>
  </p:cSld>
  <p:clrMap bg1="lt1" tx1="dk1" bg2="lt2" tx2="dk2" accent1="accent1" accent2="accent2" accent3="accent3" accent4="accent4" accent5="accent5" accent6="accent6" hlink="hlink" folHlink="folHlink"/>
  <p:sldLayoutIdLst>
    <p:sldLayoutId id="2147489048" r:id="rId1"/>
    <p:sldLayoutId id="2147489049" r:id="rId2"/>
    <p:sldLayoutId id="2147493426" r:id="rId3"/>
    <p:sldLayoutId id="2147493427" r:id="rId4"/>
    <p:sldLayoutId id="2147493428" r:id="rId5"/>
    <p:sldLayoutId id="2147493429" r:id="rId6"/>
    <p:sldLayoutId id="2147489065" r:id="rId7"/>
    <p:sldLayoutId id="2147493430" r:id="rId8"/>
    <p:sldLayoutId id="2147493431" r:id="rId9"/>
    <p:sldLayoutId id="2147493432" r:id="rId10"/>
    <p:sldLayoutId id="2147493433" r:id="rId11"/>
    <p:sldLayoutId id="2147489070" r:id="rId12"/>
    <p:sldLayoutId id="2147489071" r:id="rId13"/>
    <p:sldLayoutId id="2147483675" r:id="rId14"/>
    <p:sldLayoutId id="2147483676" r:id="rId15"/>
    <p:sldLayoutId id="2147489074" r:id="rId16"/>
    <p:sldLayoutId id="2147489075" r:id="rId17"/>
    <p:sldLayoutId id="2147489076" r:id="rId18"/>
    <p:sldLayoutId id="2147489077" r:id="rId19"/>
    <p:sldLayoutId id="2147489078" r:id="rId20"/>
    <p:sldLayoutId id="2147489079" r:id="rId21"/>
    <p:sldLayoutId id="2147489080" r:id="rId22"/>
    <p:sldLayoutId id="2147489081" r:id="rId23"/>
    <p:sldLayoutId id="2147489082" r:id="rId24"/>
    <p:sldLayoutId id="2147489083" r:id="rId25"/>
    <p:sldLayoutId id="2147483686" r:id="rId26"/>
    <p:sldLayoutId id="2147483687" r:id="rId2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1014853180"/>
      </p:ext>
    </p:extLst>
  </p:cSld>
  <p:clrMap bg1="lt1" tx1="dk1" bg2="lt2" tx2="dk2" accent1="accent1" accent2="accent2" accent3="accent3" accent4="accent4" accent5="accent5" accent6="accent6" hlink="hlink" folHlink="folHlink"/>
  <p:sldLayoutIdLst>
    <p:sldLayoutId id="2147493371" r:id="rId1"/>
    <p:sldLayoutId id="2147493372" r:id="rId2"/>
    <p:sldLayoutId id="2147493373" r:id="rId3"/>
    <p:sldLayoutId id="2147493374" r:id="rId4"/>
    <p:sldLayoutId id="2147493375" r:id="rId5"/>
    <p:sldLayoutId id="2147493376" r:id="rId6"/>
    <p:sldLayoutId id="2147493377" r:id="rId7"/>
    <p:sldLayoutId id="2147493378" r:id="rId8"/>
    <p:sldLayoutId id="2147493379" r:id="rId9"/>
    <p:sldLayoutId id="2147493380" r:id="rId10"/>
    <p:sldLayoutId id="2147493381" r:id="rId11"/>
    <p:sldLayoutId id="2147493382" r:id="rId12"/>
    <p:sldLayoutId id="2147493383" r:id="rId13"/>
    <p:sldLayoutId id="2147493384" r:id="rId14"/>
    <p:sldLayoutId id="2147493385" r:id="rId15"/>
    <p:sldLayoutId id="2147493386" r:id="rId16"/>
    <p:sldLayoutId id="2147493387" r:id="rId17"/>
    <p:sldLayoutId id="2147493388" r:id="rId18"/>
    <p:sldLayoutId id="2147493389" r:id="rId19"/>
    <p:sldLayoutId id="2147493390" r:id="rId20"/>
    <p:sldLayoutId id="2147493391" r:id="rId21"/>
    <p:sldLayoutId id="2147493392" r:id="rId22"/>
    <p:sldLayoutId id="2147493393" r:id="rId23"/>
    <p:sldLayoutId id="2147493394" r:id="rId24"/>
    <p:sldLayoutId id="2147493395" r:id="rId25"/>
    <p:sldLayoutId id="2147493396" r:id="rId26"/>
    <p:sldLayoutId id="2147493397" r:id="rId27"/>
    <p:sldLayoutId id="2147493398" r:id="rId28"/>
    <p:sldLayoutId id="2147493434" r:id="rId29"/>
    <p:sldLayoutId id="2147493400" r:id="rId30"/>
    <p:sldLayoutId id="2147493401" r:id="rId31"/>
    <p:sldLayoutId id="2147493402" r:id="rId32"/>
    <p:sldLayoutId id="2147493403" r:id="rId33"/>
    <p:sldLayoutId id="2147493404" r:id="rId34"/>
    <p:sldLayoutId id="2147493405" r:id="rId35"/>
    <p:sldLayoutId id="2147493406" r:id="rId36"/>
    <p:sldLayoutId id="2147493407" r:id="rId37"/>
    <p:sldLayoutId id="2147493408" r:id="rId38"/>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15"/>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1675709249"/>
      </p:ext>
    </p:extLst>
  </p:cSld>
  <p:clrMap bg1="dk1" tx1="lt1" bg2="dk2" tx2="lt2" accent1="accent1" accent2="accent2" accent3="accent3" accent4="accent4" accent5="accent5" accent6="accent6" hlink="hlink" folHlink="folHlink"/>
  <p:sldLayoutIdLst>
    <p:sldLayoutId id="2147484752" r:id="rId1"/>
    <p:sldLayoutId id="2147484753" r:id="rId2"/>
    <p:sldLayoutId id="2147484754" r:id="rId3"/>
    <p:sldLayoutId id="2147484755" r:id="rId4"/>
    <p:sldLayoutId id="2147484756" r:id="rId5"/>
    <p:sldLayoutId id="2147484757" r:id="rId6"/>
    <p:sldLayoutId id="2147484758" r:id="rId7"/>
    <p:sldLayoutId id="2147484759" r:id="rId8"/>
    <p:sldLayoutId id="2147484760" r:id="rId9"/>
    <p:sldLayoutId id="2147484761" r:id="rId10"/>
    <p:sldLayoutId id="2147484762" r:id="rId11"/>
    <p:sldLayoutId id="2147484763" r:id="rId12"/>
    <p:sldLayoutId id="2147484765" r:id="rId13"/>
  </p:sldLayoutIdLst>
  <p:transition>
    <p:fade/>
  </p:transition>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50" name="Picture 49">
            <a:extLst>
              <a:ext uri="{FF2B5EF4-FFF2-40B4-BE49-F238E27FC236}">
                <a16:creationId xmlns:a16="http://schemas.microsoft.com/office/drawing/2014/main" id="{F7D1C1B0-B53E-499D-B47D-58586D6F44FC}"/>
              </a:ext>
            </a:extLst>
          </p:cNvPr>
          <p:cNvPicPr>
            <a:picLocks noChangeAspect="1"/>
          </p:cNvPicPr>
          <p:nvPr userDrawn="1"/>
        </p:nvPicPr>
        <p:blipFill rotWithShape="1">
          <a:blip r:embed="rId33"/>
          <a:srcRect l="762"/>
          <a:stretch/>
        </p:blipFill>
        <p:spPr>
          <a:xfrm rot="5400000">
            <a:off x="9464500" y="2843773"/>
            <a:ext cx="6858000" cy="1170455"/>
          </a:xfrm>
          <a:prstGeom prst="rect">
            <a:avLst/>
          </a:prstGeom>
        </p:spPr>
      </p:pic>
    </p:spTree>
    <p:extLst>
      <p:ext uri="{BB962C8B-B14F-4D97-AF65-F5344CB8AC3E}">
        <p14:creationId xmlns:p14="http://schemas.microsoft.com/office/powerpoint/2010/main" val="2009218608"/>
      </p:ext>
    </p:extLst>
  </p:cSld>
  <p:clrMap bg1="dk1" tx1="lt1" bg2="dk2" tx2="lt2" accent1="accent1" accent2="accent2" accent3="accent3" accent4="accent4" accent5="accent5" accent6="accent6" hlink="hlink" folHlink="folHlink"/>
  <p:sldLayoutIdLst>
    <p:sldLayoutId id="2147484676" r:id="rId1"/>
    <p:sldLayoutId id="2147484677" r:id="rId2"/>
    <p:sldLayoutId id="2147484678" r:id="rId3"/>
    <p:sldLayoutId id="2147484679" r:id="rId4"/>
    <p:sldLayoutId id="2147484680" r:id="rId5"/>
    <p:sldLayoutId id="2147493425" r:id="rId6"/>
    <p:sldLayoutId id="2147484682" r:id="rId7"/>
    <p:sldLayoutId id="2147484737" r:id="rId8"/>
    <p:sldLayoutId id="2147484685" r:id="rId9"/>
    <p:sldLayoutId id="2147484686" r:id="rId10"/>
    <p:sldLayoutId id="2147484743" r:id="rId11"/>
    <p:sldLayoutId id="2147484744" r:id="rId12"/>
    <p:sldLayoutId id="2147484745" r:id="rId13"/>
    <p:sldLayoutId id="2147484746" r:id="rId14"/>
    <p:sldLayoutId id="2147484747" r:id="rId15"/>
    <p:sldLayoutId id="2147484748" r:id="rId16"/>
    <p:sldLayoutId id="2147484749" r:id="rId17"/>
    <p:sldLayoutId id="2147484750" r:id="rId18"/>
    <p:sldLayoutId id="2147484732" r:id="rId19"/>
    <p:sldLayoutId id="2147484733" r:id="rId20"/>
    <p:sldLayoutId id="2147484734" r:id="rId21"/>
    <p:sldLayoutId id="2147484735" r:id="rId22"/>
    <p:sldLayoutId id="2147484690" r:id="rId23"/>
    <p:sldLayoutId id="2147484691" r:id="rId24"/>
    <p:sldLayoutId id="2147484694" r:id="rId25"/>
    <p:sldLayoutId id="2147484695" r:id="rId26"/>
    <p:sldLayoutId id="2147484697" r:id="rId27"/>
    <p:sldLayoutId id="2147484699" r:id="rId28"/>
    <p:sldLayoutId id="2147484700" r:id="rId29"/>
    <p:sldLayoutId id="2147484701" r:id="rId30"/>
    <p:sldLayoutId id="2147484702" r:id="rId31"/>
  </p:sldLayoutIdLst>
  <p:transition>
    <p:fade/>
  </p:transition>
  <p:hf hdr="0"/>
  <p:txStyles>
    <p:titleStyle>
      <a:lvl1pPr algn="l" defTabSz="932742" rtl="0" eaLnBrk="1" latinLnBrk="0" hangingPunct="1">
        <a:lnSpc>
          <a:spcPct val="100000"/>
        </a:lnSpc>
        <a:spcBef>
          <a:spcPct val="0"/>
        </a:spcBef>
        <a:buNone/>
        <a:defRPr lang="en-US" sz="3600" b="0" kern="1200" cap="none" spc="-5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E00EB50-6D6E-46EB-B4B6-F95F5EE4544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F5C52B6-8883-4512-B61F-94B2095401A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72A7CC-F995-4C63-9CEA-B10009C69D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C6344AC-8B7A-433B-BA42-23986DE5677B}" type="datetimeFigureOut">
              <a:rPr lang="en-US" smtClean="0"/>
              <a:t>11/4/2020</a:t>
            </a:fld>
            <a:endParaRPr lang="en-US"/>
          </a:p>
        </p:txBody>
      </p:sp>
      <p:sp>
        <p:nvSpPr>
          <p:cNvPr id="5" name="Footer Placeholder 4">
            <a:extLst>
              <a:ext uri="{FF2B5EF4-FFF2-40B4-BE49-F238E27FC236}">
                <a16:creationId xmlns:a16="http://schemas.microsoft.com/office/drawing/2014/main" id="{D52C6D92-3AC3-4265-8FB8-889E9906F44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1BEFEFB-406D-4127-94A2-7F40D38DCCA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D46C2CC-F40F-4B87-B12C-002D13DE8AF4}" type="slidenum">
              <a:rPr lang="en-US" smtClean="0"/>
              <a:t>‹#›</a:t>
            </a:fld>
            <a:endParaRPr lang="en-US"/>
          </a:p>
        </p:txBody>
      </p:sp>
    </p:spTree>
    <p:extLst>
      <p:ext uri="{BB962C8B-B14F-4D97-AF65-F5344CB8AC3E}">
        <p14:creationId xmlns:p14="http://schemas.microsoft.com/office/powerpoint/2010/main" val="2848010260"/>
      </p:ext>
    </p:extLst>
  </p:cSld>
  <p:clrMap bg1="lt1" tx1="dk1" bg2="lt2" tx2="dk2" accent1="accent1" accent2="accent2" accent3="accent3" accent4="accent4" accent5="accent5" accent6="accent6" hlink="hlink" folHlink="folHlink"/>
  <p:sldLayoutIdLst>
    <p:sldLayoutId id="2147493412" r:id="rId1"/>
    <p:sldLayoutId id="2147493413" r:id="rId2"/>
    <p:sldLayoutId id="2147493414" r:id="rId3"/>
    <p:sldLayoutId id="2147493415" r:id="rId4"/>
    <p:sldLayoutId id="2147493416" r:id="rId5"/>
    <p:sldLayoutId id="2147493417" r:id="rId6"/>
    <p:sldLayoutId id="2147493418" r:id="rId7"/>
    <p:sldLayoutId id="2147493419" r:id="rId8"/>
    <p:sldLayoutId id="2147493420" r:id="rId9"/>
    <p:sldLayoutId id="2147493421" r:id="rId10"/>
    <p:sldLayoutId id="2147493422"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8.emf"/><Relationship Id="rId1" Type="http://schemas.openxmlformats.org/officeDocument/2006/relationships/slideLayout" Target="../slideLayouts/slideLayout257.xml"/></Relationships>
</file>

<file path=ppt/slides/_rels/slide10.xml.rels><?xml version="1.0" encoding="UTF-8" standalone="yes"?>
<Relationships xmlns="http://schemas.openxmlformats.org/package/2006/relationships"><Relationship Id="rId3" Type="http://schemas.openxmlformats.org/officeDocument/2006/relationships/hyperlink" Target="https://forms.office.com/FormsPro/Pages/ResponsePage.aspx?id=v4j5cvGGr0GRqy180BHbR6nROKRQAy1Aq6qekgpl_gRUOFhXRk4xR05CUDk0QTFFWkZUTVpRVFJZRy4u" TargetMode="External"/><Relationship Id="rId2" Type="http://schemas.openxmlformats.org/officeDocument/2006/relationships/hyperlink" Target="https://microsoft.sharepoint.com/:x:/r/teams/Event/EventOperations/Baseline%20Events/Post%20Event%20Survey/Post%20Event%20Survey%20Question%20Glossary_FY20..xlsx?d=w35896896e20445aba4c1fb46cffa9681&amp;csf=1&amp;e=Ey1mpc" TargetMode="External"/><Relationship Id="rId1" Type="http://schemas.openxmlformats.org/officeDocument/2006/relationships/slideLayout" Target="../slideLayouts/slideLayout44.xml"/><Relationship Id="rId4" Type="http://schemas.openxmlformats.org/officeDocument/2006/relationships/hyperlink" Target="https://forms.office.com/FormsPro/Pages/ResponsePage.aspx?id=v4j5cvGGr0GRqy180BHbR6nROKRQAy1Aq6qekgpl_gRUOFRHTVZFSVRSUzJYWFJFMk1DUTlKTk9XSS4u"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40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5.xml"/></Relationships>
</file>

<file path=ppt/slides/_rels/slide1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388.xml"/></Relationships>
</file>

<file path=ppt/slides/_rels/slide16.xml.rels><?xml version="1.0" encoding="UTF-8" standalone="yes"?>
<Relationships xmlns="http://schemas.openxmlformats.org/package/2006/relationships"><Relationship Id="rId8" Type="http://schemas.openxmlformats.org/officeDocument/2006/relationships/image" Target="../media/image135.png"/><Relationship Id="rId3" Type="http://schemas.openxmlformats.org/officeDocument/2006/relationships/image" Target="../media/image131.png"/><Relationship Id="rId7" Type="http://schemas.openxmlformats.org/officeDocument/2006/relationships/image" Target="../media/image134.png"/><Relationship Id="rId2" Type="http://schemas.openxmlformats.org/officeDocument/2006/relationships/notesSlide" Target="../notesSlides/notesSlide9.xml"/><Relationship Id="rId1" Type="http://schemas.openxmlformats.org/officeDocument/2006/relationships/slideLayout" Target="../slideLayouts/slideLayout459.xml"/><Relationship Id="rId6" Type="http://schemas.openxmlformats.org/officeDocument/2006/relationships/hyperlink" Target="https://azure.microsoft.com/en-us/blog/iot-signals-research-edition-2-global-insights-for-2020-and-beyond/" TargetMode="External"/><Relationship Id="rId5" Type="http://schemas.openxmlformats.org/officeDocument/2006/relationships/image" Target="../media/image133.png"/><Relationship Id="rId4" Type="http://schemas.openxmlformats.org/officeDocument/2006/relationships/image" Target="../media/image132.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78.xml"/></Relationships>
</file>

<file path=ppt/slides/_rels/slide1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1.xml"/><Relationship Id="rId1" Type="http://schemas.openxmlformats.org/officeDocument/2006/relationships/slideLayout" Target="../slideLayouts/slideLayout178.xml"/><Relationship Id="rId6" Type="http://schemas.openxmlformats.org/officeDocument/2006/relationships/image" Target="../media/image139.png"/><Relationship Id="rId5" Type="http://schemas.openxmlformats.org/officeDocument/2006/relationships/image" Target="../media/image138.emf"/><Relationship Id="rId4" Type="http://schemas.openxmlformats.org/officeDocument/2006/relationships/image" Target="../media/image137.svg"/></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pektraSystems/IoT-in-a-Day/tree/master/instructions" TargetMode="External"/><Relationship Id="rId1" Type="http://schemas.openxmlformats.org/officeDocument/2006/relationships/slideLayout" Target="../slideLayouts/slideLayout141.xml"/></Relationships>
</file>

<file path=ppt/slides/_rels/slide2.xml.rels><?xml version="1.0" encoding="UTF-8" standalone="yes"?>
<Relationships xmlns="http://schemas.openxmlformats.org/package/2006/relationships"><Relationship Id="rId8" Type="http://schemas.openxmlformats.org/officeDocument/2006/relationships/image" Target="../media/image88.emf"/><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5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12.xml"/><Relationship Id="rId1" Type="http://schemas.openxmlformats.org/officeDocument/2006/relationships/slideLayout" Target="../slideLayouts/slideLayout145.xml"/><Relationship Id="rId4" Type="http://schemas.openxmlformats.org/officeDocument/2006/relationships/image" Target="../media/image141.png"/></Relationships>
</file>

<file path=ppt/slides/_rels/slide21.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401.xml"/></Relationships>
</file>

<file path=ppt/slides/_rels/slide22.xml.rels><?xml version="1.0" encoding="UTF-8" standalone="yes"?>
<Relationships xmlns="http://schemas.openxmlformats.org/package/2006/relationships"><Relationship Id="rId2" Type="http://schemas.openxmlformats.org/officeDocument/2006/relationships/hyperlink" Target="http://aka.ms/eventsaccessibility" TargetMode="External"/><Relationship Id="rId1" Type="http://schemas.openxmlformats.org/officeDocument/2006/relationships/slideLayout" Target="../slideLayouts/slideLayout44.xml"/></Relationships>
</file>

<file path=ppt/slides/_rels/slide23.xml.rels><?xml version="1.0" encoding="UTF-8" standalone="yes"?>
<Relationships xmlns="http://schemas.openxmlformats.org/package/2006/relationships"><Relationship Id="rId3" Type="http://schemas.openxmlformats.org/officeDocument/2006/relationships/image" Target="../media/image142.png"/><Relationship Id="rId7" Type="http://schemas.openxmlformats.org/officeDocument/2006/relationships/image" Target="../media/image145.png"/><Relationship Id="rId2" Type="http://schemas.openxmlformats.org/officeDocument/2006/relationships/notesSlide" Target="../notesSlides/notesSlide13.xml"/><Relationship Id="rId1" Type="http://schemas.openxmlformats.org/officeDocument/2006/relationships/slideLayout" Target="../slideLayouts/slideLayout47.xml"/><Relationship Id="rId6" Type="http://schemas.openxmlformats.org/officeDocument/2006/relationships/image" Target="../media/image144.png"/><Relationship Id="rId5" Type="http://schemas.openxmlformats.org/officeDocument/2006/relationships/hyperlink" Target="https://support.microsoft.com/en-us/office/present-with-real-time-automatic-captions-or-subtitles-in-powerpoint-68d20e49-aec3-456a-939d-34a79e8ddd5f?ui=en-us&amp;rs=en-us&amp;ad=us" TargetMode="External"/><Relationship Id="rId4" Type="http://schemas.openxmlformats.org/officeDocument/2006/relationships/image" Target="../media/image143.png"/></Relationships>
</file>

<file path=ppt/slides/_rels/slide24.xml.rels><?xml version="1.0" encoding="UTF-8" standalone="yes"?>
<Relationships xmlns="http://schemas.openxmlformats.org/package/2006/relationships"><Relationship Id="rId3" Type="http://schemas.openxmlformats.org/officeDocument/2006/relationships/image" Target="../media/image146.png"/><Relationship Id="rId7"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4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2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notesSlide" Target="../notesSlides/notesSlide15.xml"/><Relationship Id="rId1" Type="http://schemas.openxmlformats.org/officeDocument/2006/relationships/slideLayout" Target="../slideLayouts/slideLayout47.xml"/><Relationship Id="rId5" Type="http://schemas.openxmlformats.org/officeDocument/2006/relationships/image" Target="../media/image145.png"/><Relationship Id="rId4" Type="http://schemas.openxmlformats.org/officeDocument/2006/relationships/image" Target="../media/image150.png"/></Relationships>
</file>

<file path=ppt/slides/_rels/slide26.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401.xml"/></Relationships>
</file>

<file path=ppt/slides/_rels/slide27.xml.rels><?xml version="1.0" encoding="UTF-8" standalone="yes"?>
<Relationships xmlns="http://schemas.openxmlformats.org/package/2006/relationships"><Relationship Id="rId3" Type="http://schemas.openxmlformats.org/officeDocument/2006/relationships/hyperlink" Target="https://aka.ms/IoT-AVW" TargetMode="External"/><Relationship Id="rId2" Type="http://schemas.openxmlformats.org/officeDocument/2006/relationships/image" Target="../media/image151.png"/><Relationship Id="rId1" Type="http://schemas.openxmlformats.org/officeDocument/2006/relationships/slideLayout" Target="../slideLayouts/slideLayout428.xml"/></Relationships>
</file>

<file path=ppt/slides/_rels/slide28.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401.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3.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40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31.xml.rels><?xml version="1.0" encoding="UTF-8" standalone="yes"?>
<Relationships xmlns="http://schemas.openxmlformats.org/package/2006/relationships"><Relationship Id="rId8" Type="http://schemas.openxmlformats.org/officeDocument/2006/relationships/hyperlink" Target="mailto:TJ.Walia@microsoft.com" TargetMode="External"/><Relationship Id="rId13" Type="http://schemas.openxmlformats.org/officeDocument/2006/relationships/hyperlink" Target="mailto:akikoset@microsoft.com" TargetMode="External"/><Relationship Id="rId18" Type="http://schemas.openxmlformats.org/officeDocument/2006/relationships/hyperlink" Target="https://azure.microsoft.com/en-us/resources/iot-signals/" TargetMode="External"/><Relationship Id="rId3" Type="http://schemas.openxmlformats.org/officeDocument/2006/relationships/notesSlide" Target="../notesSlides/notesSlide17.xml"/><Relationship Id="rId7" Type="http://schemas.openxmlformats.org/officeDocument/2006/relationships/hyperlink" Target="mailto:Valeriia.Savenko@microsoft.com" TargetMode="External"/><Relationship Id="rId12" Type="http://schemas.openxmlformats.org/officeDocument/2006/relationships/hyperlink" Target="mailto:rutushir@microsoft.com" TargetMode="External"/><Relationship Id="rId17" Type="http://schemas.openxmlformats.org/officeDocument/2006/relationships/hyperlink" Target="mailto:Aydin.Gencler@microsoft.com" TargetMode="External"/><Relationship Id="rId2" Type="http://schemas.openxmlformats.org/officeDocument/2006/relationships/slideLayout" Target="../slideLayouts/slideLayout425.xml"/><Relationship Id="rId16" Type="http://schemas.openxmlformats.org/officeDocument/2006/relationships/hyperlink" Target="mailto:Lucio.Tiberi@microsoft.com" TargetMode="External"/><Relationship Id="rId1" Type="http://schemas.openxmlformats.org/officeDocument/2006/relationships/tags" Target="../tags/tag107.xml"/><Relationship Id="rId6" Type="http://schemas.openxmlformats.org/officeDocument/2006/relationships/hyperlink" Target="https://aka.ms/IoT-AVW" TargetMode="External"/><Relationship Id="rId11" Type="http://schemas.openxmlformats.org/officeDocument/2006/relationships/hyperlink" Target="mailto:tfrahl@microsoft.com" TargetMode="External"/><Relationship Id="rId5" Type="http://schemas.openxmlformats.org/officeDocument/2006/relationships/hyperlink" Target="https://aka.ms/OCP-AI-ImmersionWorkshopSurvey" TargetMode="External"/><Relationship Id="rId15" Type="http://schemas.openxmlformats.org/officeDocument/2006/relationships/hyperlink" Target="mailto:Alex.Grimshaw@microsoft.com" TargetMode="External"/><Relationship Id="rId10" Type="http://schemas.openxmlformats.org/officeDocument/2006/relationships/hyperlink" Target="mailto:Yi.Qiu@microsoft.com" TargetMode="External"/><Relationship Id="rId4" Type="http://schemas.openxmlformats.org/officeDocument/2006/relationships/image" Target="../media/image152.jpg"/><Relationship Id="rId9" Type="http://schemas.openxmlformats.org/officeDocument/2006/relationships/hyperlink" Target="mailto:Christophe.Borde@microsoft.com" TargetMode="External"/><Relationship Id="rId14" Type="http://schemas.openxmlformats.org/officeDocument/2006/relationships/hyperlink" Target="mailto:stdunbar@microsoft.com" TargetMode="External"/></Relationships>
</file>

<file path=ppt/slides/_rels/slide32.xml.rels><?xml version="1.0" encoding="UTF-8" standalone="yes"?>
<Relationships xmlns="http://schemas.openxmlformats.org/package/2006/relationships"><Relationship Id="rId2" Type="http://schemas.openxmlformats.org/officeDocument/2006/relationships/image" Target="../media/image88.emf"/><Relationship Id="rId1" Type="http://schemas.openxmlformats.org/officeDocument/2006/relationships/slideLayout" Target="../slideLayouts/slideLayout257.xml"/></Relationships>
</file>

<file path=ppt/slides/_rels/slide33.xml.rels><?xml version="1.0" encoding="UTF-8" standalone="yes"?>
<Relationships xmlns="http://schemas.openxmlformats.org/package/2006/relationships"><Relationship Id="rId3" Type="http://schemas.openxmlformats.org/officeDocument/2006/relationships/hyperlink" Target="https://aka.ms/OCP-ImmersionWorkshops" TargetMode="External"/><Relationship Id="rId2" Type="http://schemas.openxmlformats.org/officeDocument/2006/relationships/image" Target="../media/image88.emf"/><Relationship Id="rId1" Type="http://schemas.openxmlformats.org/officeDocument/2006/relationships/slideLayout" Target="../slideLayouts/slideLayout401.xml"/></Relationships>
</file>

<file path=ppt/slides/_rels/slide34.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88.emf"/><Relationship Id="rId1" Type="http://schemas.openxmlformats.org/officeDocument/2006/relationships/slideLayout" Target="../slideLayouts/slideLayout257.xml"/></Relationships>
</file>

<file path=ppt/slides/_rels/slide4.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xml"/><Relationship Id="rId1" Type="http://schemas.openxmlformats.org/officeDocument/2006/relationships/slideLayout" Target="../slideLayouts/slideLayout329.xml"/><Relationship Id="rId4" Type="http://schemas.openxmlformats.org/officeDocument/2006/relationships/hyperlink" Target="https://aka.ms/IoT-AVW"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105.svg"/><Relationship Id="rId13" Type="http://schemas.openxmlformats.org/officeDocument/2006/relationships/image" Target="../media/image110.png"/><Relationship Id="rId18" Type="http://schemas.openxmlformats.org/officeDocument/2006/relationships/image" Target="../media/image115.svg"/><Relationship Id="rId3" Type="http://schemas.openxmlformats.org/officeDocument/2006/relationships/image" Target="../media/image100.png"/><Relationship Id="rId7" Type="http://schemas.openxmlformats.org/officeDocument/2006/relationships/image" Target="../media/image104.png"/><Relationship Id="rId12" Type="http://schemas.openxmlformats.org/officeDocument/2006/relationships/image" Target="../media/image109.svg"/><Relationship Id="rId17" Type="http://schemas.openxmlformats.org/officeDocument/2006/relationships/image" Target="../media/image114.png"/><Relationship Id="rId2" Type="http://schemas.openxmlformats.org/officeDocument/2006/relationships/notesSlide" Target="../notesSlides/notesSlide3.xml"/><Relationship Id="rId16" Type="http://schemas.openxmlformats.org/officeDocument/2006/relationships/image" Target="../media/image113.svg"/><Relationship Id="rId1" Type="http://schemas.openxmlformats.org/officeDocument/2006/relationships/slideLayout" Target="../slideLayouts/slideLayout90.xml"/><Relationship Id="rId6" Type="http://schemas.openxmlformats.org/officeDocument/2006/relationships/image" Target="../media/image103.svg"/><Relationship Id="rId11" Type="http://schemas.openxmlformats.org/officeDocument/2006/relationships/image" Target="../media/image108.png"/><Relationship Id="rId5" Type="http://schemas.openxmlformats.org/officeDocument/2006/relationships/image" Target="../media/image102.png"/><Relationship Id="rId15" Type="http://schemas.openxmlformats.org/officeDocument/2006/relationships/image" Target="../media/image112.png"/><Relationship Id="rId10" Type="http://schemas.openxmlformats.org/officeDocument/2006/relationships/image" Target="../media/image107.svg"/><Relationship Id="rId4" Type="http://schemas.openxmlformats.org/officeDocument/2006/relationships/image" Target="../media/image101.svg"/><Relationship Id="rId9" Type="http://schemas.openxmlformats.org/officeDocument/2006/relationships/image" Target="../media/image106.png"/><Relationship Id="rId14" Type="http://schemas.openxmlformats.org/officeDocument/2006/relationships/image" Target="../media/image111.svg"/></Relationships>
</file>

<file path=ppt/slides/_rels/slide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127.xml"/><Relationship Id="rId6" Type="http://schemas.microsoft.com/office/2007/relationships/hdphoto" Target="../media/hdphoto3.wdp"/><Relationship Id="rId5" Type="http://schemas.openxmlformats.org/officeDocument/2006/relationships/image" Target="../media/image117.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47.xml"/><Relationship Id="rId6" Type="http://schemas.openxmlformats.org/officeDocument/2006/relationships/image" Target="../media/image121.svg"/><Relationship Id="rId5" Type="http://schemas.openxmlformats.org/officeDocument/2006/relationships/image" Target="../media/image120.png"/><Relationship Id="rId10" Type="http://schemas.openxmlformats.org/officeDocument/2006/relationships/image" Target="../media/image125.svg"/><Relationship Id="rId4" Type="http://schemas.openxmlformats.org/officeDocument/2006/relationships/image" Target="../media/image119.svg"/><Relationship Id="rId9" Type="http://schemas.openxmlformats.org/officeDocument/2006/relationships/image" Target="../media/image124.png"/></Relationships>
</file>

<file path=ppt/slides/_rels/slide8.xml.rels><?xml version="1.0" encoding="UTF-8" standalone="yes"?>
<Relationships xmlns="http://schemas.openxmlformats.org/package/2006/relationships"><Relationship Id="rId3" Type="http://schemas.openxmlformats.org/officeDocument/2006/relationships/image" Target="../media/image127.svg"/><Relationship Id="rId2" Type="http://schemas.openxmlformats.org/officeDocument/2006/relationships/image" Target="../media/image126.png"/><Relationship Id="rId1" Type="http://schemas.openxmlformats.org/officeDocument/2006/relationships/slideLayout" Target="../slideLayouts/slideLayout119.xml"/><Relationship Id="rId5" Type="http://schemas.openxmlformats.org/officeDocument/2006/relationships/image" Target="../media/image129.svg"/><Relationship Id="rId4" Type="http://schemas.openxmlformats.org/officeDocument/2006/relationships/image" Target="../media/image12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48EFFC-E309-4CEF-8385-023394F5E461}"/>
              </a:ext>
            </a:extLst>
          </p:cNvPr>
          <p:cNvPicPr>
            <a:picLocks noChangeAspect="1"/>
          </p:cNvPicPr>
          <p:nvPr/>
        </p:nvPicPr>
        <p:blipFill>
          <a:blip r:embed="rId2"/>
          <a:stretch>
            <a:fillRect/>
          </a:stretch>
        </p:blipFill>
        <p:spPr>
          <a:xfrm>
            <a:off x="-14234" y="1"/>
            <a:ext cx="12206234" cy="6858000"/>
          </a:xfrm>
          <a:prstGeom prst="rect">
            <a:avLst/>
          </a:prstGeom>
        </p:spPr>
      </p:pic>
      <p:sp>
        <p:nvSpPr>
          <p:cNvPr id="7" name="Rectangle 6">
            <a:extLst>
              <a:ext uri="{FF2B5EF4-FFF2-40B4-BE49-F238E27FC236}">
                <a16:creationId xmlns:a16="http://schemas.microsoft.com/office/drawing/2014/main" id="{B645B020-EE62-4279-951B-D166ECC0E1F4}"/>
              </a:ext>
            </a:extLst>
          </p:cNvPr>
          <p:cNvSpPr/>
          <p:nvPr/>
        </p:nvSpPr>
        <p:spPr>
          <a:xfrm>
            <a:off x="0" y="0"/>
            <a:ext cx="8785412" cy="6858000"/>
          </a:xfrm>
          <a:prstGeom prst="rect">
            <a:avLst/>
          </a:prstGeom>
          <a:gradFill flip="none" rotWithShape="1">
            <a:gsLst>
              <a:gs pos="0">
                <a:srgbClr val="2954A6"/>
              </a:gs>
              <a:gs pos="100000">
                <a:schemeClr val="tx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C45C9D29-08AB-4B5D-B90E-AD2F4AEFE8E8}"/>
              </a:ext>
            </a:extLst>
          </p:cNvPr>
          <p:cNvSpPr txBox="1">
            <a:spLocks/>
          </p:cNvSpPr>
          <p:nvPr/>
        </p:nvSpPr>
        <p:spPr>
          <a:xfrm>
            <a:off x="499640" y="2201135"/>
            <a:ext cx="9144000" cy="23876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solidFill>
                  <a:schemeClr val="bg1"/>
                </a:solidFill>
                <a:latin typeface="Calibri" panose="020F0502020204030204" pitchFamily="34" charset="0"/>
                <a:cs typeface="Calibri" panose="020F0502020204030204" pitchFamily="34" charset="0"/>
              </a:rPr>
              <a:t>Azure Virtual Workshop: IoT Track</a:t>
            </a:r>
          </a:p>
        </p:txBody>
      </p:sp>
      <p:sp>
        <p:nvSpPr>
          <p:cNvPr id="6" name="Subtitle 2">
            <a:extLst>
              <a:ext uri="{FF2B5EF4-FFF2-40B4-BE49-F238E27FC236}">
                <a16:creationId xmlns:a16="http://schemas.microsoft.com/office/drawing/2014/main" id="{7B26234B-D077-42FA-834C-26872F16D73F}"/>
              </a:ext>
            </a:extLst>
          </p:cNvPr>
          <p:cNvSpPr txBox="1">
            <a:spLocks/>
          </p:cNvSpPr>
          <p:nvPr/>
        </p:nvSpPr>
        <p:spPr>
          <a:xfrm>
            <a:off x="499640" y="3646891"/>
            <a:ext cx="9144000" cy="2750951"/>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solidFill>
                  <a:schemeClr val="bg1"/>
                </a:solidFill>
              </a:rPr>
              <a:t>Partner Train-the-Trainer Session</a:t>
            </a:r>
            <a:br>
              <a:rPr lang="en-US" dirty="0">
                <a:solidFill>
                  <a:schemeClr val="bg1"/>
                </a:solidFill>
              </a:rPr>
            </a:br>
            <a:r>
              <a:rPr lang="en-US" sz="2000" dirty="0">
                <a:solidFill>
                  <a:schemeClr val="bg1"/>
                </a:solidFill>
              </a:rPr>
              <a:t>November 2020</a:t>
            </a:r>
          </a:p>
          <a:p>
            <a:pPr marL="0" indent="0">
              <a:buNone/>
            </a:pPr>
            <a:endParaRPr lang="en-US" dirty="0">
              <a:solidFill>
                <a:schemeClr val="bg1"/>
              </a:solidFill>
            </a:endParaRPr>
          </a:p>
          <a:p>
            <a:pPr marL="0" indent="0">
              <a:buNone/>
            </a:pPr>
            <a:endParaRPr lang="en-US" sz="2000" dirty="0">
              <a:solidFill>
                <a:schemeClr val="bg1"/>
              </a:solidFill>
            </a:endParaRPr>
          </a:p>
          <a:p>
            <a:pPr marL="0" indent="0">
              <a:buNone/>
            </a:pPr>
            <a:r>
              <a:rPr lang="en-US" b="1" dirty="0">
                <a:solidFill>
                  <a:schemeClr val="bg1"/>
                </a:solidFill>
              </a:rPr>
              <a:t>Diana Phillips</a:t>
            </a:r>
            <a:br>
              <a:rPr lang="en-US" b="1" dirty="0">
                <a:solidFill>
                  <a:schemeClr val="bg1"/>
                </a:solidFill>
              </a:rPr>
            </a:br>
            <a:r>
              <a:rPr lang="en-US" sz="2400" dirty="0">
                <a:solidFill>
                  <a:schemeClr val="bg1"/>
                </a:solidFill>
              </a:rPr>
              <a:t>Senior Cloud Solution Architect</a:t>
            </a:r>
            <a:br>
              <a:rPr lang="en-US" sz="2400" dirty="0">
                <a:solidFill>
                  <a:schemeClr val="bg1"/>
                </a:solidFill>
              </a:rPr>
            </a:br>
            <a:r>
              <a:rPr lang="en-US" sz="2400" dirty="0">
                <a:solidFill>
                  <a:schemeClr val="bg1"/>
                </a:solidFill>
              </a:rPr>
              <a:t>US OCP Technical Team, Scale Enablement </a:t>
            </a:r>
          </a:p>
        </p:txBody>
      </p:sp>
      <p:pic>
        <p:nvPicPr>
          <p:cNvPr id="9" name="Picture 8">
            <a:extLst>
              <a:ext uri="{FF2B5EF4-FFF2-40B4-BE49-F238E27FC236}">
                <a16:creationId xmlns:a16="http://schemas.microsoft.com/office/drawing/2014/main" id="{C677A854-0EF6-4424-9C62-B75269C1A9E3}"/>
              </a:ext>
            </a:extLst>
          </p:cNvPr>
          <p:cNvPicPr>
            <a:picLocks noChangeAspect="1"/>
          </p:cNvPicPr>
          <p:nvPr/>
        </p:nvPicPr>
        <p:blipFill rotWithShape="1">
          <a:blip r:embed="rId3"/>
          <a:srcRect r="65769" b="698"/>
          <a:stretch/>
        </p:blipFill>
        <p:spPr>
          <a:xfrm>
            <a:off x="553798" y="570023"/>
            <a:ext cx="1460873" cy="344378"/>
          </a:xfrm>
          <a:prstGeom prst="rect">
            <a:avLst/>
          </a:prstGeom>
        </p:spPr>
      </p:pic>
      <p:sp>
        <p:nvSpPr>
          <p:cNvPr id="10" name="TextBox 9">
            <a:extLst>
              <a:ext uri="{FF2B5EF4-FFF2-40B4-BE49-F238E27FC236}">
                <a16:creationId xmlns:a16="http://schemas.microsoft.com/office/drawing/2014/main" id="{FA3E5E91-0EC2-416A-9682-4485429C855D}"/>
              </a:ext>
            </a:extLst>
          </p:cNvPr>
          <p:cNvSpPr txBox="1"/>
          <p:nvPr/>
        </p:nvSpPr>
        <p:spPr>
          <a:xfrm>
            <a:off x="1951622" y="540119"/>
            <a:ext cx="3765514" cy="415498"/>
          </a:xfrm>
          <a:prstGeom prst="rect">
            <a:avLst/>
          </a:prstGeom>
          <a:noFill/>
        </p:spPr>
        <p:txBody>
          <a:bodyPr wrap="square" rtlCol="0">
            <a:spAutoFit/>
          </a:bodyPr>
          <a:lstStyle/>
          <a:p>
            <a:r>
              <a:rPr lang="en-US" sz="2100" b="1" dirty="0">
                <a:solidFill>
                  <a:schemeClr val="bg1"/>
                </a:solidFill>
              </a:rPr>
              <a:t>| One Commercial Partner</a:t>
            </a:r>
          </a:p>
        </p:txBody>
      </p:sp>
    </p:spTree>
    <p:extLst>
      <p:ext uri="{BB962C8B-B14F-4D97-AF65-F5344CB8AC3E}">
        <p14:creationId xmlns:p14="http://schemas.microsoft.com/office/powerpoint/2010/main" val="173308162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4FD5F-C6F7-4158-BE4B-1C919FE6243D}"/>
              </a:ext>
            </a:extLst>
          </p:cNvPr>
          <p:cNvSpPr>
            <a:spLocks noGrp="1"/>
          </p:cNvSpPr>
          <p:nvPr>
            <p:ph type="title"/>
          </p:nvPr>
        </p:nvSpPr>
        <p:spPr>
          <a:xfrm>
            <a:off x="588263" y="457200"/>
            <a:ext cx="11018520" cy="553998"/>
          </a:xfrm>
        </p:spPr>
        <p:txBody>
          <a:bodyPr/>
          <a:lstStyle/>
          <a:p>
            <a:r>
              <a:rPr lang="en-US" dirty="0"/>
              <a:t>Azure Virtual Workshops | Post Event Survey</a:t>
            </a:r>
          </a:p>
        </p:txBody>
      </p:sp>
      <p:graphicFrame>
        <p:nvGraphicFramePr>
          <p:cNvPr id="4" name="Table 3">
            <a:extLst>
              <a:ext uri="{FF2B5EF4-FFF2-40B4-BE49-F238E27FC236}">
                <a16:creationId xmlns:a16="http://schemas.microsoft.com/office/drawing/2014/main" id="{420302D3-20CE-4945-985F-A0338C8198F1}"/>
              </a:ext>
            </a:extLst>
          </p:cNvPr>
          <p:cNvGraphicFramePr>
            <a:graphicFrameLocks noGrp="1"/>
          </p:cNvGraphicFramePr>
          <p:nvPr>
            <p:extLst>
              <p:ext uri="{D42A27DB-BD31-4B8C-83A1-F6EECF244321}">
                <p14:modId xmlns:p14="http://schemas.microsoft.com/office/powerpoint/2010/main" val="2302699499"/>
              </p:ext>
            </p:extLst>
          </p:nvPr>
        </p:nvGraphicFramePr>
        <p:xfrm>
          <a:off x="588263" y="2170090"/>
          <a:ext cx="11342561" cy="4687907"/>
        </p:xfrm>
        <a:graphic>
          <a:graphicData uri="http://schemas.openxmlformats.org/drawingml/2006/table">
            <a:tbl>
              <a:tblPr/>
              <a:tblGrid>
                <a:gridCol w="2804665">
                  <a:extLst>
                    <a:ext uri="{9D8B030D-6E8A-4147-A177-3AD203B41FA5}">
                      <a16:colId xmlns:a16="http://schemas.microsoft.com/office/drawing/2014/main" val="2767254390"/>
                    </a:ext>
                  </a:extLst>
                </a:gridCol>
                <a:gridCol w="261696">
                  <a:extLst>
                    <a:ext uri="{9D8B030D-6E8A-4147-A177-3AD203B41FA5}">
                      <a16:colId xmlns:a16="http://schemas.microsoft.com/office/drawing/2014/main" val="3899019195"/>
                    </a:ext>
                  </a:extLst>
                </a:gridCol>
                <a:gridCol w="2001548">
                  <a:extLst>
                    <a:ext uri="{9D8B030D-6E8A-4147-A177-3AD203B41FA5}">
                      <a16:colId xmlns:a16="http://schemas.microsoft.com/office/drawing/2014/main" val="3422240334"/>
                    </a:ext>
                  </a:extLst>
                </a:gridCol>
                <a:gridCol w="3154659">
                  <a:extLst>
                    <a:ext uri="{9D8B030D-6E8A-4147-A177-3AD203B41FA5}">
                      <a16:colId xmlns:a16="http://schemas.microsoft.com/office/drawing/2014/main" val="3260925118"/>
                    </a:ext>
                  </a:extLst>
                </a:gridCol>
                <a:gridCol w="3119993">
                  <a:extLst>
                    <a:ext uri="{9D8B030D-6E8A-4147-A177-3AD203B41FA5}">
                      <a16:colId xmlns:a16="http://schemas.microsoft.com/office/drawing/2014/main" val="2141937919"/>
                    </a:ext>
                  </a:extLst>
                </a:gridCol>
              </a:tblGrid>
              <a:tr h="267729">
                <a:tc>
                  <a:txBody>
                    <a:bodyPr/>
                    <a:lstStyle/>
                    <a:p>
                      <a:pPr algn="l" fontAlgn="b"/>
                      <a:r>
                        <a:rPr lang="en-US" sz="1400" b="1" i="0" u="none" strike="noStrike" dirty="0">
                          <a:solidFill>
                            <a:schemeClr val="bg1"/>
                          </a:solidFill>
                          <a:effectLst/>
                          <a:latin typeface="Segoe UI" panose="020B0502040204020203" pitchFamily="34" charset="0"/>
                          <a:cs typeface="Segoe UI" panose="020B0502040204020203" pitchFamily="34" charset="0"/>
                        </a:rPr>
                        <a:t> Event Objective</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243A5E"/>
                    </a:solidFill>
                  </a:tcPr>
                </a:tc>
                <a:tc>
                  <a:txBody>
                    <a:bodyPr/>
                    <a:lstStyle/>
                    <a:p>
                      <a:pPr algn="ctr" fontAlgn="b"/>
                      <a:r>
                        <a:rPr lang="en-US" sz="1400" b="1" i="1" u="none" strike="noStrike">
                          <a:solidFill>
                            <a:schemeClr val="bg1"/>
                          </a:solidFill>
                          <a:effectLst/>
                          <a:latin typeface="Segoe UI" panose="020B0502040204020203" pitchFamily="34" charset="0"/>
                          <a:cs typeface="Segoe UI" panose="020B0502040204020203" pitchFamily="34" charset="0"/>
                        </a:rPr>
                        <a:t>#</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243A5E"/>
                    </a:solidFill>
                  </a:tcPr>
                </a:tc>
                <a:tc>
                  <a:txBody>
                    <a:bodyPr/>
                    <a:lstStyle/>
                    <a:p>
                      <a:pPr algn="l" fontAlgn="b"/>
                      <a:r>
                        <a:rPr lang="en-US" sz="1400" b="1" i="0" u="none" strike="noStrike">
                          <a:solidFill>
                            <a:schemeClr val="bg1"/>
                          </a:solidFill>
                          <a:effectLst/>
                          <a:latin typeface="Segoe UI" panose="020B0502040204020203" pitchFamily="34" charset="0"/>
                          <a:cs typeface="Segoe UI" panose="020B0502040204020203" pitchFamily="34" charset="0"/>
                        </a:rPr>
                        <a:t> Question Objective</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243A5E"/>
                    </a:solidFill>
                  </a:tcPr>
                </a:tc>
                <a:tc>
                  <a:txBody>
                    <a:bodyPr/>
                    <a:lstStyle/>
                    <a:p>
                      <a:pPr algn="l" fontAlgn="b"/>
                      <a:r>
                        <a:rPr lang="en-US" sz="1400" b="1" i="0" u="none" strike="noStrike">
                          <a:solidFill>
                            <a:schemeClr val="bg1"/>
                          </a:solidFill>
                          <a:effectLst/>
                          <a:latin typeface="Segoe UI" panose="020B0502040204020203" pitchFamily="34" charset="0"/>
                          <a:cs typeface="Segoe UI" panose="020B0502040204020203" pitchFamily="34" charset="0"/>
                        </a:rPr>
                        <a:t> Question</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243A5E"/>
                    </a:solidFill>
                  </a:tcPr>
                </a:tc>
                <a:tc>
                  <a:txBody>
                    <a:bodyPr/>
                    <a:lstStyle/>
                    <a:p>
                      <a:pPr algn="l" fontAlgn="b"/>
                      <a:r>
                        <a:rPr lang="en-US" sz="1400" b="1" i="0" u="none" strike="noStrike" dirty="0">
                          <a:solidFill>
                            <a:schemeClr val="bg1"/>
                          </a:solidFill>
                          <a:effectLst/>
                          <a:latin typeface="Segoe UI" panose="020B0502040204020203" pitchFamily="34" charset="0"/>
                          <a:cs typeface="Segoe UI" panose="020B0502040204020203" pitchFamily="34" charset="0"/>
                        </a:rPr>
                        <a:t> Scale</a:t>
                      </a:r>
                    </a:p>
                  </a:txBody>
                  <a:tcPr marL="0" marR="0" marT="0" marB="0" anchor="ctr">
                    <a:lnL>
                      <a:noFill/>
                    </a:lnL>
                    <a:lnR>
                      <a:noFill/>
                    </a:lnR>
                    <a:lnT>
                      <a:noFill/>
                    </a:lnT>
                    <a:lnB w="6350" cap="flat" cmpd="sng" algn="ctr">
                      <a:solidFill>
                        <a:srgbClr val="000000"/>
                      </a:solidFill>
                      <a:prstDash val="solid"/>
                      <a:round/>
                      <a:headEnd type="none" w="med" len="med"/>
                      <a:tailEnd type="none" w="med" len="med"/>
                    </a:lnB>
                    <a:solidFill>
                      <a:srgbClr val="243A5E"/>
                    </a:solidFill>
                  </a:tcPr>
                </a:tc>
                <a:extLst>
                  <a:ext uri="{0D108BD9-81ED-4DB2-BD59-A6C34878D82A}">
                    <a16:rowId xmlns:a16="http://schemas.microsoft.com/office/drawing/2014/main" val="1242142643"/>
                  </a:ext>
                </a:extLst>
              </a:tr>
              <a:tr h="569974">
                <a:tc rowSpan="5">
                  <a:txBody>
                    <a:bodyPr/>
                    <a:lstStyle/>
                    <a:p>
                      <a:pPr marL="117475" lvl="1" indent="0" algn="l" fontAlgn="ctr">
                        <a:buFont typeface="Arial" panose="020B0604020202020204" pitchFamily="34" charset="0"/>
                        <a:buNone/>
                      </a:pPr>
                      <a:r>
                        <a:rPr lang="en-US" sz="1100" b="0" i="0" u="none" strike="noStrike" dirty="0">
                          <a:solidFill>
                            <a:srgbClr val="000000"/>
                          </a:solidFill>
                          <a:effectLst/>
                          <a:latin typeface="Segoe UI" panose="020B0502040204020203" pitchFamily="34" charset="0"/>
                          <a:cs typeface="Segoe UI" panose="020B0502040204020203" pitchFamily="34" charset="0"/>
                        </a:rPr>
                        <a:t>Provide a scalable, always on skilling motion for technical audiences and industry thought leadership for business audiences</a:t>
                      </a:r>
                      <a:br>
                        <a:rPr lang="en-US" sz="1100" b="0" i="0" u="none" strike="noStrike" dirty="0">
                          <a:solidFill>
                            <a:srgbClr val="000000"/>
                          </a:solidFill>
                          <a:effectLst/>
                          <a:latin typeface="Segoe UI" panose="020B0502040204020203" pitchFamily="34" charset="0"/>
                          <a:cs typeface="Segoe UI" panose="020B0502040204020203" pitchFamily="34" charset="0"/>
                        </a:rPr>
                      </a:br>
                      <a:endParaRPr lang="en-US" sz="1100" b="0" i="0" u="none" strike="noStrike" dirty="0">
                        <a:solidFill>
                          <a:srgbClr val="000000"/>
                        </a:solidFill>
                        <a:effectLst/>
                        <a:latin typeface="Segoe UI" panose="020B0502040204020203" pitchFamily="34" charset="0"/>
                        <a:cs typeface="Segoe UI" panose="020B0502040204020203" pitchFamily="34" charset="0"/>
                      </a:endParaRPr>
                    </a:p>
                    <a:p>
                      <a:pPr marL="117475" lvl="1" indent="0" algn="l" fontAlgn="ctr">
                        <a:buFont typeface="Arial" panose="020B0604020202020204" pitchFamily="34" charset="0"/>
                        <a:buNone/>
                      </a:pPr>
                      <a:r>
                        <a:rPr lang="en-US" sz="1100" b="0" i="0" u="none" strike="noStrike" dirty="0">
                          <a:solidFill>
                            <a:srgbClr val="000000"/>
                          </a:solidFill>
                          <a:effectLst/>
                          <a:latin typeface="Segoe UI" panose="020B0502040204020203" pitchFamily="34" charset="0"/>
                          <a:cs typeface="Segoe UI" panose="020B0502040204020203" pitchFamily="34" charset="0"/>
                        </a:rPr>
                        <a:t>Scale world class content delivered at our flagship and regional tour events in a more consistent manner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Segoe UI" panose="020B0502040204020203" pitchFamily="34" charset="0"/>
                          <a:cs typeface="Segoe UI" panose="020B0502040204020203" pitchFamily="34" charset="0"/>
                        </a:rPr>
                        <a:t>1</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10000"/>
                        <a:lumOff val="90000"/>
                      </a:schemeClr>
                    </a:solidFill>
                  </a:tcP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 Event 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Overall, this event was valuable.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5-Strongly agree; 4-Agree; 3-Neutral; 2-Disagree;1-Strongly disagree; Null-Not sure/Not applicable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199396054"/>
                  </a:ext>
                </a:extLst>
              </a:tr>
              <a:tr h="569974">
                <a:tc vMerge="1">
                  <a:txBody>
                    <a:bodyPr/>
                    <a:lstStyle/>
                    <a:p>
                      <a:endParaRPr lang="en-US"/>
                    </a:p>
                  </a:txBody>
                  <a:tcPr/>
                </a:tc>
                <a:tc>
                  <a:txBody>
                    <a:bodyPr/>
                    <a:lstStyle/>
                    <a:p>
                      <a:pPr algn="ctr" fontAlgn="b"/>
                      <a:r>
                        <a:rPr lang="en-US" sz="1100" b="0" i="0" u="none" strike="noStrike" dirty="0">
                          <a:solidFill>
                            <a:srgbClr val="000000"/>
                          </a:solidFill>
                          <a:effectLst/>
                          <a:latin typeface="Segoe UI" panose="020B0502040204020203" pitchFamily="34" charset="0"/>
                          <a:cs typeface="Segoe UI" panose="020B0502040204020203" pitchFamily="34" charset="0"/>
                        </a:rPr>
                        <a:t>2</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10000"/>
                        <a:lumOff val="90000"/>
                      </a:schemeClr>
                    </a:solidFill>
                  </a:tcP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 Content value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The content delivered at this event was valuable.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5-Strongly agree; 4-Agree; 3-Neutral; 2-Disagree;1-Strongly disagree; Null-Not sure/Not applicable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969274347"/>
                  </a:ext>
                </a:extLst>
              </a:tr>
              <a:tr h="569974">
                <a:tc vMerge="1">
                  <a:txBody>
                    <a:bodyPr/>
                    <a:lstStyle/>
                    <a:p>
                      <a:endParaRPr lang="en-US"/>
                    </a:p>
                  </a:txBody>
                  <a:tcPr/>
                </a:tc>
                <a:tc>
                  <a:txBody>
                    <a:bodyPr/>
                    <a:lstStyle/>
                    <a:p>
                      <a:pPr algn="ctr" fontAlgn="b"/>
                      <a:r>
                        <a:rPr lang="en-US" sz="1100" b="0" i="0" u="none" strike="noStrike" dirty="0">
                          <a:solidFill>
                            <a:srgbClr val="000000"/>
                          </a:solidFill>
                          <a:effectLst/>
                          <a:latin typeface="Segoe UI" panose="020B0502040204020203" pitchFamily="34" charset="0"/>
                          <a:cs typeface="Segoe UI" panose="020B0502040204020203" pitchFamily="34" charset="0"/>
                        </a:rPr>
                        <a:t>3</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10000"/>
                        <a:lumOff val="90000"/>
                      </a:schemeClr>
                    </a:solidFill>
                  </a:tcP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 Product understanding</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fontAlgn="b"/>
                      <a:r>
                        <a:rPr lang="en-US" sz="1100" b="0" i="0" u="none" strike="noStrike" dirty="0">
                          <a:solidFill>
                            <a:srgbClr val="000000"/>
                          </a:solidFill>
                          <a:effectLst/>
                          <a:latin typeface="Segoe UI" panose="020B0502040204020203" pitchFamily="34" charset="0"/>
                          <a:cs typeface="Segoe UI" panose="020B0502040204020203" pitchFamily="34" charset="0"/>
                        </a:rPr>
                        <a:t>My understanding and proficiency with the products and solutions that were represented improved.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5-Strongly agree; 4-Agree; 3-Neutral; 2-Disagree;1-Strongly disagree; Null-Not sure/Not applicable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3956953025"/>
                  </a:ext>
                </a:extLst>
              </a:tr>
              <a:tr h="569974">
                <a:tc vMerge="1">
                  <a:txBody>
                    <a:bodyPr/>
                    <a:lstStyle/>
                    <a:p>
                      <a:endParaRPr lang="en-US"/>
                    </a:p>
                  </a:txBody>
                  <a:tcPr/>
                </a:tc>
                <a:tc>
                  <a:txBody>
                    <a:bodyPr/>
                    <a:lstStyle/>
                    <a:p>
                      <a:pPr algn="ctr" fontAlgn="b"/>
                      <a:r>
                        <a:rPr lang="en-US" sz="1100" b="0" i="0" u="none" strike="noStrike" dirty="0">
                          <a:solidFill>
                            <a:srgbClr val="000000"/>
                          </a:solidFill>
                          <a:effectLst/>
                          <a:latin typeface="Segoe UI" panose="020B0502040204020203" pitchFamily="34" charset="0"/>
                          <a:cs typeface="Segoe UI" panose="020B0502040204020203" pitchFamily="34" charset="0"/>
                        </a:rPr>
                        <a:t>4</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10000"/>
                        <a:lumOff val="90000"/>
                      </a:schemeClr>
                    </a:solidFill>
                  </a:tcP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 Skills gained</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fontAlgn="b"/>
                      <a:r>
                        <a:rPr lang="en-US" sz="1100" b="0" i="0" u="none" strike="noStrike" dirty="0">
                          <a:solidFill>
                            <a:srgbClr val="000000"/>
                          </a:solidFill>
                          <a:effectLst/>
                          <a:latin typeface="Segoe UI" panose="020B0502040204020203" pitchFamily="34" charset="0"/>
                          <a:cs typeface="Segoe UI" panose="020B0502040204020203" pitchFamily="34" charset="0"/>
                        </a:rPr>
                        <a:t>I have gained new skills to be successful in my role.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5-Strongly agree; 4-Agree; 3-Neutral; 2-Disagree;1-Strongly disagree; Null-Not sure/Not applicable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2630239159"/>
                  </a:ext>
                </a:extLst>
              </a:tr>
              <a:tr h="569974">
                <a:tc vMerge="1">
                  <a:txBody>
                    <a:bodyPr/>
                    <a:lstStyle/>
                    <a:p>
                      <a:endParaRPr lang="en-US"/>
                    </a:p>
                  </a:txBody>
                  <a:tcPr/>
                </a:tc>
                <a:tc>
                  <a:txBody>
                    <a:bodyPr/>
                    <a:lstStyle/>
                    <a:p>
                      <a:pPr algn="ctr" fontAlgn="b"/>
                      <a:r>
                        <a:rPr lang="en-US" sz="1100" b="0" i="0" u="none" strike="noStrike" dirty="0">
                          <a:solidFill>
                            <a:srgbClr val="000000"/>
                          </a:solidFill>
                          <a:effectLst/>
                          <a:latin typeface="Segoe UI" panose="020B0502040204020203" pitchFamily="34" charset="0"/>
                          <a:cs typeface="Segoe UI" panose="020B0502040204020203" pitchFamily="34" charset="0"/>
                        </a:rPr>
                        <a:t>5</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10000"/>
                        <a:lumOff val="90000"/>
                      </a:schemeClr>
                    </a:solidFill>
                  </a:tcPr>
                </a:tc>
                <a:tc>
                  <a:txBody>
                    <a:bodyPr/>
                    <a:lstStyle/>
                    <a:p>
                      <a:pPr marL="0" marR="0">
                        <a:spcBef>
                          <a:spcPts val="0"/>
                        </a:spcBef>
                        <a:spcAft>
                          <a:spcPts val="0"/>
                        </a:spcAft>
                      </a:pPr>
                      <a:r>
                        <a:rPr lang="en-US" sz="11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 Presentation Delivery  Effectiveness</a:t>
                      </a:r>
                      <a:endParaRPr lang="en-US" sz="1100" dirty="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4300" marR="0" indent="0">
                        <a:spcBef>
                          <a:spcPts val="0"/>
                        </a:spcBef>
                        <a:spcAft>
                          <a:spcPts val="0"/>
                        </a:spcAft>
                      </a:pPr>
                      <a:r>
                        <a:rPr lang="en-US" sz="1100" dirty="0">
                          <a:effectLst/>
                          <a:latin typeface="Segoe UI" panose="020B0502040204020203" pitchFamily="34" charset="0"/>
                          <a:ea typeface="Calibri" panose="020F0502020204030204" pitchFamily="34" charset="0"/>
                          <a:cs typeface="Segoe UI" panose="020B0502040204020203" pitchFamily="34" charset="0"/>
                        </a:rPr>
                        <a:t>The presentation of the session was effective.</a:t>
                      </a: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4300" marR="0" indent="0">
                        <a:spcBef>
                          <a:spcPts val="0"/>
                        </a:spcBef>
                        <a:spcAft>
                          <a:spcPts val="0"/>
                        </a:spcAft>
                      </a:pPr>
                      <a:r>
                        <a:rPr lang="en-US" sz="1100" dirty="0">
                          <a:solidFill>
                            <a:srgbClr val="000000"/>
                          </a:solidFill>
                          <a:effectLst/>
                          <a:latin typeface="Segoe UI" panose="020B0502040204020203" pitchFamily="34" charset="0"/>
                          <a:ea typeface="Calibri" panose="020F0502020204030204" pitchFamily="34" charset="0"/>
                          <a:cs typeface="Segoe UI" panose="020B0502040204020203" pitchFamily="34" charset="0"/>
                        </a:rPr>
                        <a:t>5-Strongly agree; 4-Agree; 3-Neutral; 2-Disagree;1-Strongly disagree; Null-Not sure/Not applicable</a:t>
                      </a:r>
                      <a:endParaRPr lang="en-US" sz="1100" dirty="0">
                        <a:effectLst/>
                        <a:latin typeface="Segoe UI" panose="020B0502040204020203" pitchFamily="34" charset="0"/>
                        <a:ea typeface="Calibri" panose="020F0502020204030204" pitchFamily="34" charset="0"/>
                        <a:cs typeface="Segoe UI" panose="020B0502040204020203" pitchFamily="34" charset="0"/>
                      </a:endParaRPr>
                    </a:p>
                  </a:txBody>
                  <a:tcPr marL="9525" marR="9525" marT="9525"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722863493"/>
                  </a:ext>
                </a:extLst>
              </a:tr>
              <a:tr h="569974">
                <a:tc>
                  <a:txBody>
                    <a:bodyPr/>
                    <a:lstStyle/>
                    <a:p>
                      <a:pPr marL="117475" lvl="0" indent="0" algn="l" fontAlgn="b"/>
                      <a:r>
                        <a:rPr lang="en-US" sz="1100" b="0" i="0" u="none" strike="noStrike" dirty="0">
                          <a:solidFill>
                            <a:srgbClr val="000000"/>
                          </a:solidFill>
                          <a:effectLst/>
                          <a:latin typeface="Segoe UI" panose="020B0502040204020203" pitchFamily="34" charset="0"/>
                          <a:cs typeface="Segoe UI" panose="020B0502040204020203" pitchFamily="34" charset="0"/>
                        </a:rPr>
                        <a:t>Establish Microsoft as a trusted partner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Segoe UI" panose="020B0502040204020203" pitchFamily="34" charset="0"/>
                          <a:cs typeface="Segoe UI" panose="020B0502040204020203" pitchFamily="34" charset="0"/>
                        </a:rPr>
                        <a:t>6</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10000"/>
                        <a:lumOff val="90000"/>
                      </a:schemeClr>
                    </a:solidFill>
                  </a:tcP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 Partner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Microsoft is a trusted business partner.</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5-Strongly agree; 4-Agree; 3-Neutral; 2-Disagree;1-Strongly disagree; Null-Not sure/Not applicable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718895575"/>
                  </a:ext>
                </a:extLst>
              </a:tr>
              <a:tr h="631147">
                <a:tc>
                  <a:txBody>
                    <a:bodyPr/>
                    <a:lstStyle/>
                    <a:p>
                      <a:pPr marL="117475" lvl="1" indent="0" algn="l" defTabSz="932742" rtl="0" eaLnBrk="1" fontAlgn="ctr" latinLnBrk="0" hangingPunct="1">
                        <a:buFont typeface="Arial" panose="020B0604020202020204" pitchFamily="34" charset="0"/>
                        <a:buNone/>
                      </a:pPr>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Increase consideration for our enterprise solutions and accelerate purchase intent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Segoe UI" panose="020B0502040204020203" pitchFamily="34" charset="0"/>
                          <a:cs typeface="Segoe UI" panose="020B0502040204020203" pitchFamily="34" charset="0"/>
                        </a:rPr>
                        <a:t>7</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10000"/>
                        <a:lumOff val="90000"/>
                      </a:schemeClr>
                    </a:solidFill>
                  </a:tcP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 Deploy intent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As a result of attending this event, I am more likely to deploy enterprise solutions offered by Microsoft.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5-Strongly agree; 4-Agree; 3-Neutral; 2-Disagree;1-Strongly disagree; Null-Not sure/Not applicable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471392646"/>
                  </a:ext>
                </a:extLst>
              </a:tr>
              <a:tr h="369187">
                <a:tc>
                  <a:txBody>
                    <a:bodyPr/>
                    <a:lstStyle/>
                    <a:p>
                      <a:pPr algn="l" fontAlgn="b"/>
                      <a:r>
                        <a:rPr lang="en-US" sz="1100" b="0" i="0" u="none" strike="noStrike">
                          <a:solidFill>
                            <a:srgbClr val="000000"/>
                          </a:solidFill>
                          <a:effectLst/>
                          <a:latin typeface="Segoe UI" panose="020B0502040204020203" pitchFamily="34" charset="0"/>
                          <a:cs typeface="Segoe UI" panose="020B0502040204020203"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b"/>
                      <a:r>
                        <a:rPr lang="en-US" sz="1100" b="0" i="0" u="none" strike="noStrike" dirty="0">
                          <a:solidFill>
                            <a:srgbClr val="000000"/>
                          </a:solidFill>
                          <a:effectLst/>
                          <a:latin typeface="Segoe UI" panose="020B0502040204020203" pitchFamily="34" charset="0"/>
                          <a:cs typeface="Segoe UI" panose="020B0502040204020203" pitchFamily="34" charset="0"/>
                        </a:rPr>
                        <a:t>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chemeClr val="tx2">
                        <a:lumMod val="10000"/>
                        <a:lumOff val="90000"/>
                      </a:schemeClr>
                    </a:solidFill>
                  </a:tcPr>
                </a:tc>
                <a:tc>
                  <a:txBody>
                    <a:bodyPr/>
                    <a:lstStyle/>
                    <a:p>
                      <a:pPr algn="l" fontAlgn="b"/>
                      <a:r>
                        <a:rPr lang="en-US" sz="1100" b="0" i="0" u="none" strike="noStrike" dirty="0">
                          <a:solidFill>
                            <a:srgbClr val="000000"/>
                          </a:solidFill>
                          <a:effectLst/>
                          <a:latin typeface="Segoe UI" panose="020B0502040204020203" pitchFamily="34" charset="0"/>
                          <a:cs typeface="Segoe UI" panose="020B0502040204020203" pitchFamily="34" charset="0"/>
                        </a:rPr>
                        <a:t> Verbatim</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Please share any other feedback you would like Microsoft to hear as we plan for future events.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117475" indent="0" algn="l" defTabSz="932742" rtl="0" eaLnBrk="1" fontAlgn="b" latinLnBrk="0" hangingPunct="1"/>
                      <a:r>
                        <a:rPr lang="en-US" sz="1100" b="0" i="0" u="none" strike="noStrike" kern="1200" dirty="0">
                          <a:solidFill>
                            <a:srgbClr val="000000"/>
                          </a:solidFill>
                          <a:effectLst/>
                          <a:latin typeface="Segoe UI" panose="020B0502040204020203" pitchFamily="34" charset="0"/>
                          <a:ea typeface="+mn-ea"/>
                          <a:cs typeface="Segoe UI" panose="020B0502040204020203" pitchFamily="34" charset="0"/>
                        </a:rPr>
                        <a:t>Text box</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990543479"/>
                  </a:ext>
                </a:extLst>
              </a:tr>
            </a:tbl>
          </a:graphicData>
        </a:graphic>
      </p:graphicFrame>
      <p:sp>
        <p:nvSpPr>
          <p:cNvPr id="5" name="TextBox 4">
            <a:extLst>
              <a:ext uri="{FF2B5EF4-FFF2-40B4-BE49-F238E27FC236}">
                <a16:creationId xmlns:a16="http://schemas.microsoft.com/office/drawing/2014/main" id="{7FD2A70D-4140-48BD-97E4-691F6E6E8F4A}"/>
              </a:ext>
            </a:extLst>
          </p:cNvPr>
          <p:cNvSpPr txBox="1"/>
          <p:nvPr/>
        </p:nvSpPr>
        <p:spPr>
          <a:xfrm>
            <a:off x="588262" y="1133432"/>
            <a:ext cx="11342561" cy="856353"/>
          </a:xfrm>
          <a:prstGeom prst="rect">
            <a:avLst/>
          </a:prstGeom>
          <a:noFill/>
          <a:ln w="9525" cap="rnd">
            <a:noFill/>
            <a:prstDash val="solid"/>
            <a:roun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45720" rIns="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1" i="0" u="none" strike="noStrike" kern="1200" cap="none" spc="0" normalizeH="0" baseline="0" noProof="0" dirty="0">
              <a:ln>
                <a:noFill/>
              </a:ln>
              <a:solidFill>
                <a:srgbClr val="1A1A1A">
                  <a:lumMod val="50000"/>
                </a:srgbClr>
              </a:solidFill>
              <a:effectLst/>
              <a:uLnTx/>
              <a:uFillTx/>
              <a:latin typeface="Segoe UI"/>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b="1" i="0" u="none" strike="noStrike" kern="1200" cap="none" spc="0" normalizeH="0" baseline="0" noProof="0" dirty="0">
                <a:ln>
                  <a:noFill/>
                </a:ln>
                <a:solidFill>
                  <a:srgbClr val="1A1A1A"/>
                </a:solidFill>
                <a:effectLst/>
                <a:uLnTx/>
                <a:uFillTx/>
                <a:latin typeface="Segoe UI"/>
                <a:ea typeface="+mn-ea"/>
                <a:cs typeface="+mn-cs"/>
              </a:rPr>
              <a:t>Survey Guidance:</a:t>
            </a:r>
            <a:r>
              <a:rPr kumimoji="0" lang="en-US" b="0" i="0" u="none" strike="noStrike" kern="1200" cap="none" spc="0" normalizeH="0" baseline="0" noProof="0" dirty="0">
                <a:ln>
                  <a:noFill/>
                </a:ln>
                <a:solidFill>
                  <a:srgbClr val="1A1A1A"/>
                </a:solidFill>
                <a:effectLst/>
                <a:uLnTx/>
                <a:uFillTx/>
                <a:latin typeface="Segoe UI"/>
                <a:ea typeface="+mn-ea"/>
                <a:cs typeface="+mn-cs"/>
              </a:rPr>
              <a:t> Standard survey questions provided by </a:t>
            </a:r>
            <a:r>
              <a:rPr lang="en-US" dirty="0">
                <a:solidFill>
                  <a:srgbClr val="1A1A1A"/>
                </a:solidFill>
                <a:latin typeface="Segoe UI"/>
              </a:rPr>
              <a:t>C</a:t>
            </a:r>
            <a:r>
              <a:rPr kumimoji="0" lang="en-US" b="0" i="0" u="none" strike="noStrike" kern="1200" cap="none" spc="0" normalizeH="0" baseline="0" noProof="0" dirty="0" err="1">
                <a:ln>
                  <a:noFill/>
                </a:ln>
                <a:solidFill>
                  <a:srgbClr val="1A1A1A"/>
                </a:solidFill>
                <a:effectLst/>
                <a:uLnTx/>
                <a:uFillTx/>
                <a:latin typeface="Segoe UI"/>
                <a:ea typeface="+mn-ea"/>
                <a:cs typeface="+mn-cs"/>
              </a:rPr>
              <a:t>orp</a:t>
            </a:r>
            <a:r>
              <a:rPr kumimoji="0" lang="en-US" b="0" i="0" u="none" strike="noStrike" kern="1200" cap="none" spc="0" normalizeH="0" baseline="0" noProof="0" dirty="0">
                <a:ln>
                  <a:noFill/>
                </a:ln>
                <a:solidFill>
                  <a:srgbClr val="1A1A1A"/>
                </a:solidFill>
                <a:effectLst/>
                <a:uLnTx/>
                <a:uFillTx/>
                <a:latin typeface="Segoe UI"/>
                <a:ea typeface="+mn-ea"/>
                <a:cs typeface="+mn-cs"/>
              </a:rPr>
              <a:t> are required. Areas can optionally add </a:t>
            </a:r>
            <a:r>
              <a:rPr kumimoji="0" lang="en-US" b="1" i="0" u="sng" strike="noStrike" kern="1200" cap="none" spc="0" normalizeH="0" baseline="0" noProof="0" dirty="0">
                <a:ln>
                  <a:noFill/>
                </a:ln>
                <a:solidFill>
                  <a:srgbClr val="1A1A1A"/>
                </a:solidFill>
                <a:effectLst/>
                <a:uLnTx/>
                <a:uFillTx/>
                <a:latin typeface="Segoe UI"/>
                <a:ea typeface="+mn-ea"/>
                <a:cs typeface="+mn-cs"/>
              </a:rPr>
              <a:t>up to two</a:t>
            </a:r>
            <a:r>
              <a:rPr kumimoji="0" lang="en-US" b="0" i="0" u="none" strike="noStrike" kern="1200" cap="none" spc="0" normalizeH="0" baseline="0" noProof="0" dirty="0">
                <a:ln>
                  <a:noFill/>
                </a:ln>
                <a:solidFill>
                  <a:srgbClr val="1A1A1A"/>
                </a:solidFill>
                <a:effectLst/>
                <a:uLnTx/>
                <a:uFillTx/>
                <a:latin typeface="Segoe UI"/>
                <a:ea typeface="+mn-ea"/>
                <a:cs typeface="+mn-cs"/>
              </a:rPr>
              <a:t> local survey questions to the standard survey questions.  Please reference the </a:t>
            </a:r>
            <a:r>
              <a:rPr lang="en-US" dirty="0">
                <a:solidFill>
                  <a:srgbClr val="1A1A1A"/>
                </a:solidFill>
                <a:latin typeface="Segoe UI"/>
              </a:rPr>
              <a:t>C</a:t>
            </a:r>
            <a:r>
              <a:rPr kumimoji="0" lang="en-US" b="0" i="0" u="none" strike="noStrike" kern="1200" cap="none" spc="0" normalizeH="0" baseline="0" noProof="0" dirty="0" err="1">
                <a:ln>
                  <a:noFill/>
                </a:ln>
                <a:solidFill>
                  <a:srgbClr val="1A1A1A"/>
                </a:solidFill>
                <a:effectLst/>
                <a:uLnTx/>
                <a:uFillTx/>
                <a:latin typeface="Segoe UI"/>
                <a:ea typeface="+mn-ea"/>
                <a:cs typeface="+mn-cs"/>
              </a:rPr>
              <a:t>orp</a:t>
            </a:r>
            <a:r>
              <a:rPr kumimoji="0" lang="en-US" b="0" i="0" u="none" strike="noStrike" kern="1200" cap="none" spc="0" normalizeH="0" baseline="0" noProof="0" dirty="0">
                <a:ln>
                  <a:noFill/>
                </a:ln>
                <a:solidFill>
                  <a:srgbClr val="1A1A1A"/>
                </a:solidFill>
                <a:effectLst/>
                <a:uLnTx/>
                <a:uFillTx/>
                <a:latin typeface="Segoe UI"/>
                <a:ea typeface="+mn-ea"/>
                <a:cs typeface="+mn-cs"/>
              </a:rPr>
              <a:t> provided questions and measures when creating additional local questions </a:t>
            </a:r>
            <a:r>
              <a:rPr kumimoji="0" lang="en-US" b="0" i="0" u="none" strike="noStrike" kern="1200" cap="none" spc="0" normalizeH="0" baseline="0" noProof="0" dirty="0">
                <a:ln>
                  <a:noFill/>
                </a:ln>
                <a:solidFill>
                  <a:srgbClr val="1A1A1A"/>
                </a:solidFill>
                <a:effectLst/>
                <a:uLnTx/>
                <a:uFillTx/>
                <a:latin typeface="Segoe UI"/>
                <a:ea typeface="+mn-ea"/>
                <a:cs typeface="+mn-cs"/>
                <a:hlinkClick r:id="rId2"/>
              </a:rPr>
              <a:t>link</a:t>
            </a:r>
            <a:r>
              <a:rPr kumimoji="0" lang="en-US" b="0" i="0" u="none" strike="noStrike" kern="1200" cap="none" spc="0" normalizeH="0" baseline="0" noProof="0" dirty="0">
                <a:ln>
                  <a:noFill/>
                </a:ln>
                <a:solidFill>
                  <a:srgbClr val="1A1A1A"/>
                </a:solidFill>
                <a:effectLst/>
                <a:uLnTx/>
                <a:uFillTx/>
                <a:latin typeface="Segoe UI"/>
                <a:ea typeface="+mn-ea"/>
                <a:cs typeface="+mn-cs"/>
              </a:rPr>
              <a:t>, Sample </a:t>
            </a:r>
            <a:r>
              <a:rPr kumimoji="0" lang="en-US" b="0" i="0" u="none" strike="noStrike" kern="1200" cap="none" spc="0" normalizeH="0" baseline="0" noProof="0" dirty="0">
                <a:ln>
                  <a:noFill/>
                </a:ln>
                <a:solidFill>
                  <a:srgbClr val="1A1A1A"/>
                </a:solidFill>
                <a:effectLst/>
                <a:uLnTx/>
                <a:uFillTx/>
                <a:latin typeface="Segoe UI"/>
                <a:ea typeface="+mn-ea"/>
                <a:cs typeface="+mn-cs"/>
                <a:hlinkClick r:id="rId3"/>
              </a:rPr>
              <a:t>Customer</a:t>
            </a:r>
            <a:r>
              <a:rPr kumimoji="0" lang="en-US" b="0" i="0" u="none" strike="noStrike" kern="1200" cap="none" spc="0" normalizeH="0" baseline="0" noProof="0" dirty="0">
                <a:ln>
                  <a:noFill/>
                </a:ln>
                <a:solidFill>
                  <a:srgbClr val="1A1A1A"/>
                </a:solidFill>
                <a:effectLst/>
                <a:uLnTx/>
                <a:uFillTx/>
                <a:latin typeface="Segoe UI"/>
                <a:ea typeface="+mn-ea"/>
                <a:cs typeface="+mn-cs"/>
              </a:rPr>
              <a:t> and </a:t>
            </a:r>
            <a:r>
              <a:rPr kumimoji="0" lang="en-US" b="0" i="0" u="none" strike="noStrike" kern="1200" cap="none" spc="0" normalizeH="0" baseline="0" noProof="0" dirty="0">
                <a:ln>
                  <a:noFill/>
                </a:ln>
                <a:solidFill>
                  <a:srgbClr val="1A1A1A"/>
                </a:solidFill>
                <a:effectLst/>
                <a:uLnTx/>
                <a:uFillTx/>
                <a:latin typeface="Segoe UI"/>
                <a:ea typeface="+mn-ea"/>
                <a:cs typeface="+mn-cs"/>
                <a:hlinkClick r:id="rId4"/>
              </a:rPr>
              <a:t>Partner</a:t>
            </a:r>
            <a:r>
              <a:rPr kumimoji="0" lang="en-US" b="0" i="0" u="none" strike="noStrike" kern="1200" cap="none" spc="0" normalizeH="0" baseline="0" noProof="0" dirty="0">
                <a:ln>
                  <a:noFill/>
                </a:ln>
                <a:solidFill>
                  <a:srgbClr val="1A1A1A"/>
                </a:solidFill>
                <a:effectLst/>
                <a:uLnTx/>
                <a:uFillTx/>
                <a:latin typeface="Segoe UI"/>
                <a:ea typeface="+mn-ea"/>
                <a:cs typeface="+mn-cs"/>
              </a:rPr>
              <a:t> surveys.</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i="0" u="none" strike="noStrike" kern="1200" cap="none" spc="0" normalizeH="0" baseline="0" noProof="0" dirty="0">
              <a:ln>
                <a:noFill/>
              </a:ln>
              <a:solidFill>
                <a:srgbClr val="1A1A1A">
                  <a:lumMod val="50000"/>
                </a:srgbClr>
              </a:solidFill>
              <a:effectLst/>
              <a:uLnTx/>
              <a:uFillTx/>
              <a:latin typeface="Segoe UI"/>
              <a:ea typeface="+mn-ea"/>
              <a:cs typeface="+mn-cs"/>
            </a:endParaRPr>
          </a:p>
        </p:txBody>
      </p:sp>
    </p:spTree>
    <p:extLst>
      <p:ext uri="{BB962C8B-B14F-4D97-AF65-F5344CB8AC3E}">
        <p14:creationId xmlns:p14="http://schemas.microsoft.com/office/powerpoint/2010/main" val="343676308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423951-CEDF-45C4-A75E-790017339540}"/>
              </a:ext>
            </a:extLst>
          </p:cNvPr>
          <p:cNvPicPr>
            <a:picLocks noChangeAspect="1"/>
          </p:cNvPicPr>
          <p:nvPr/>
        </p:nvPicPr>
        <p:blipFill rotWithShape="1">
          <a:blip r:embed="rId2"/>
          <a:srcRect l="235" t="444" r="-99" b="-444"/>
          <a:stretch/>
        </p:blipFill>
        <p:spPr>
          <a:xfrm>
            <a:off x="-82685" y="0"/>
            <a:ext cx="12274685" cy="6909862"/>
          </a:xfrm>
          <a:prstGeom prst="rect">
            <a:avLst/>
          </a:prstGeom>
        </p:spPr>
      </p:pic>
      <p:sp>
        <p:nvSpPr>
          <p:cNvPr id="6" name="Rectangle 5">
            <a:extLst>
              <a:ext uri="{FF2B5EF4-FFF2-40B4-BE49-F238E27FC236}">
                <a16:creationId xmlns:a16="http://schemas.microsoft.com/office/drawing/2014/main" id="{ED3C8A7B-4555-4507-8C18-1936D64C5801}"/>
              </a:ext>
            </a:extLst>
          </p:cNvPr>
          <p:cNvSpPr/>
          <p:nvPr/>
        </p:nvSpPr>
        <p:spPr>
          <a:xfrm>
            <a:off x="-82684" y="0"/>
            <a:ext cx="8866076" cy="6858000"/>
          </a:xfrm>
          <a:prstGeom prst="rect">
            <a:avLst/>
          </a:prstGeom>
          <a:gradFill flip="none" rotWithShape="1">
            <a:gsLst>
              <a:gs pos="0">
                <a:srgbClr val="2954A6"/>
              </a:gs>
              <a:gs pos="100000">
                <a:schemeClr val="tx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BE01BBE-B724-4946-BDD1-3988FC045959}"/>
              </a:ext>
            </a:extLst>
          </p:cNvPr>
          <p:cNvSpPr>
            <a:spLocks noGrp="1"/>
          </p:cNvSpPr>
          <p:nvPr>
            <p:ph type="title"/>
          </p:nvPr>
        </p:nvSpPr>
        <p:spPr>
          <a:xfrm>
            <a:off x="494274" y="3184606"/>
            <a:ext cx="10872973" cy="488788"/>
          </a:xfrm>
        </p:spPr>
        <p:txBody>
          <a:bodyPr anchor="ctr"/>
          <a:lstStyle/>
          <a:p>
            <a:r>
              <a:rPr lang="en-US" dirty="0"/>
              <a:t>Content Review and Hands-on Labs</a:t>
            </a:r>
            <a:endParaRPr lang="en-US" sz="2900" i="1" dirty="0">
              <a:solidFill>
                <a:schemeClr val="bg1"/>
              </a:solidFill>
              <a:latin typeface="+mn-lt"/>
            </a:endParaRPr>
          </a:p>
        </p:txBody>
      </p:sp>
      <p:sp>
        <p:nvSpPr>
          <p:cNvPr id="7" name="TextBox 6">
            <a:extLst>
              <a:ext uri="{FF2B5EF4-FFF2-40B4-BE49-F238E27FC236}">
                <a16:creationId xmlns:a16="http://schemas.microsoft.com/office/drawing/2014/main" id="{BCFA5844-9852-4CC3-90F5-E121D66424F7}"/>
              </a:ext>
            </a:extLst>
          </p:cNvPr>
          <p:cNvSpPr txBox="1"/>
          <p:nvPr/>
        </p:nvSpPr>
        <p:spPr>
          <a:xfrm>
            <a:off x="461495" y="3673394"/>
            <a:ext cx="6684134" cy="954107"/>
          </a:xfrm>
          <a:prstGeom prst="rect">
            <a:avLst/>
          </a:prstGeom>
          <a:noFill/>
        </p:spPr>
        <p:txBody>
          <a:bodyPr wrap="square">
            <a:spAutoFit/>
          </a:bodyPr>
          <a:lstStyle/>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dirty="0">
                <a:solidFill>
                  <a:srgbClr val="FFFFFF"/>
                </a:solidFill>
                <a:latin typeface="Segoe UI"/>
                <a:ea typeface="Calibri" panose="020F0502020204030204" pitchFamily="34" charset="0"/>
              </a:rPr>
              <a:t>State of IoT – Market Signals Report</a:t>
            </a:r>
          </a:p>
          <a:p>
            <a:pPr marL="457200" marR="0" lvl="0" indent="-4572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8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mn-cs"/>
              </a:rPr>
              <a:t>Hands on Labs</a:t>
            </a:r>
          </a:p>
        </p:txBody>
      </p:sp>
    </p:spTree>
    <p:extLst>
      <p:ext uri="{BB962C8B-B14F-4D97-AF65-F5344CB8AC3E}">
        <p14:creationId xmlns:p14="http://schemas.microsoft.com/office/powerpoint/2010/main" val="953367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75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25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a:extLst>
              <a:ext uri="{FF2B5EF4-FFF2-40B4-BE49-F238E27FC236}">
                <a16:creationId xmlns:a16="http://schemas.microsoft.com/office/drawing/2014/main" id="{B91FA799-6EFA-4296-8831-957545256A48}"/>
              </a:ext>
            </a:extLst>
          </p:cNvPr>
          <p:cNvGraphicFramePr>
            <a:graphicFrameLocks noGrp="1"/>
          </p:cNvGraphicFramePr>
          <p:nvPr>
            <p:extLst>
              <p:ext uri="{D42A27DB-BD31-4B8C-83A1-F6EECF244321}">
                <p14:modId xmlns:p14="http://schemas.microsoft.com/office/powerpoint/2010/main" val="2612700590"/>
              </p:ext>
            </p:extLst>
          </p:nvPr>
        </p:nvGraphicFramePr>
        <p:xfrm>
          <a:off x="212746" y="649537"/>
          <a:ext cx="11756431" cy="5794970"/>
        </p:xfrm>
        <a:graphic>
          <a:graphicData uri="http://schemas.openxmlformats.org/drawingml/2006/table">
            <a:tbl>
              <a:tblPr firstRow="1" bandRow="1">
                <a:tableStyleId>{5C22544A-7EE6-4342-B048-85BDC9FD1C3A}</a:tableStyleId>
              </a:tblPr>
              <a:tblGrid>
                <a:gridCol w="790315">
                  <a:extLst>
                    <a:ext uri="{9D8B030D-6E8A-4147-A177-3AD203B41FA5}">
                      <a16:colId xmlns:a16="http://schemas.microsoft.com/office/drawing/2014/main" val="1722922371"/>
                    </a:ext>
                  </a:extLst>
                </a:gridCol>
                <a:gridCol w="1145163">
                  <a:extLst>
                    <a:ext uri="{9D8B030D-6E8A-4147-A177-3AD203B41FA5}">
                      <a16:colId xmlns:a16="http://schemas.microsoft.com/office/drawing/2014/main" val="937337321"/>
                    </a:ext>
                  </a:extLst>
                </a:gridCol>
                <a:gridCol w="9820953">
                  <a:extLst>
                    <a:ext uri="{9D8B030D-6E8A-4147-A177-3AD203B41FA5}">
                      <a16:colId xmlns:a16="http://schemas.microsoft.com/office/drawing/2014/main" val="2755106583"/>
                    </a:ext>
                  </a:extLst>
                </a:gridCol>
              </a:tblGrid>
              <a:tr h="523417">
                <a:tc gridSpan="3">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lang="en-US" sz="2400" b="1" dirty="0">
                          <a:solidFill>
                            <a:schemeClr val="bg1"/>
                          </a:solidFill>
                        </a:rPr>
                        <a:t>Part 1: Workshop Instruction &amp; Discussion – 2.0 Hours</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hMerge="1">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b="0">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hMerge="1">
                  <a:txBody>
                    <a:bodyPr/>
                    <a:lstStyle/>
                    <a:p>
                      <a:endParaRPr lang="en-US"/>
                    </a:p>
                  </a:txBody>
                  <a:tcPr/>
                </a:tc>
                <a:extLst>
                  <a:ext uri="{0D108BD9-81ED-4DB2-BD59-A6C34878D82A}">
                    <a16:rowId xmlns:a16="http://schemas.microsoft.com/office/drawing/2014/main" val="2093088757"/>
                  </a:ext>
                </a:extLst>
              </a:tr>
              <a:tr h="435129">
                <a:tc>
                  <a:txBody>
                    <a:bodyPr/>
                    <a:lstStyle/>
                    <a:p>
                      <a:pPr algn="ctr"/>
                      <a:r>
                        <a:rPr lang="en-US" sz="2000" b="0" kern="1200" dirty="0">
                          <a:solidFill>
                            <a:schemeClr val="bg1"/>
                          </a:solidFill>
                          <a:latin typeface="+mn-lt"/>
                          <a:ea typeface="+mn-ea"/>
                          <a:cs typeface="+mn-cs"/>
                        </a:rPr>
                        <a:t>Level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a:txBody>
                    <a:bodyPr/>
                    <a:lstStyle/>
                    <a:p>
                      <a:pPr algn="ctr"/>
                      <a:r>
                        <a:rPr lang="en-US" sz="2000" b="0" kern="1200" dirty="0">
                          <a:solidFill>
                            <a:schemeClr val="bg1"/>
                          </a:solidFill>
                          <a:latin typeface="+mn-lt"/>
                          <a:ea typeface="+mn-ea"/>
                          <a:cs typeface="+mn-cs"/>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a:txBody>
                    <a:bodyPr/>
                    <a:lstStyle/>
                    <a:p>
                      <a:r>
                        <a:rPr lang="en-US" sz="2000" b="0" kern="1200" dirty="0">
                          <a:solidFill>
                            <a:schemeClr val="bg1"/>
                          </a:solidFill>
                          <a:latin typeface="+mn-lt"/>
                          <a:ea typeface="+mn-ea"/>
                          <a:cs typeface="+mn-cs"/>
                        </a:rPr>
                        <a:t>Content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2229946989"/>
                  </a:ext>
                </a:extLst>
              </a:tr>
              <a:tr h="546726">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15 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mn-lt"/>
                          <a:ea typeface="+mn-ea"/>
                          <a:cs typeface="+mn-cs"/>
                        </a:rPr>
                        <a:t>Welcome – PMM/AM</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25845458"/>
                  </a:ext>
                </a:extLst>
              </a:tr>
              <a:tr h="1808402">
                <a:tc>
                  <a:txBody>
                    <a:bodyPr/>
                    <a:lstStyle/>
                    <a:p>
                      <a:pPr algn="ctr"/>
                      <a:r>
                        <a:rPr lang="en-US" sz="2000" dirty="0"/>
                        <a:t>L100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45 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mn-lt"/>
                          <a:ea typeface="+mn-ea"/>
                          <a:cs typeface="+mn-cs"/>
                        </a:rPr>
                        <a:t>State of IoT: Market Signals Report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How do you accelerate IoT and optimize opportunities to grow revenue and profitability? What is the current and future state of the IoT landscape? What does it take to be successful in IoT? This session will include key insights and trends from Microsoft’s comprehensive 2020 IoT Signals Report.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753884"/>
                  </a:ext>
                </a:extLst>
              </a:tr>
              <a:tr h="546726">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15 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Break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8321035"/>
                  </a:ext>
                </a:extLst>
              </a:tr>
              <a:tr h="1387844">
                <a:tc>
                  <a:txBody>
                    <a:bodyPr/>
                    <a:lstStyle/>
                    <a:p>
                      <a:pPr algn="ctr"/>
                      <a:r>
                        <a:rPr lang="en-US" sz="2000" dirty="0"/>
                        <a:t>L100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45 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solidFill>
                            <a:prstClr val="black"/>
                          </a:solidFill>
                          <a:effectLst/>
                          <a:uLnTx/>
                          <a:uFillTx/>
                          <a:latin typeface="+mn-lt"/>
                          <a:ea typeface="+mn-ea"/>
                          <a:cs typeface="+mn-cs"/>
                        </a:rPr>
                        <a:t>IoT Made Real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We (partner) have partnered with Microsoft to create an IoT solution to fit our industry needs. Learn about how we did it and explore this real-world example of Azure IoT in action.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66490618"/>
                  </a:ext>
                </a:extLst>
              </a:tr>
              <a:tr h="546726">
                <a:tc>
                  <a:txBody>
                    <a:bodyPr/>
                    <a:lstStyle/>
                    <a:p>
                      <a:pPr algn="ctr"/>
                      <a:endParaRPr lang="en-US" sz="20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2000" dirty="0"/>
                        <a:t>45 Min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mn-lt"/>
                          <a:ea typeface="+mn-ea"/>
                          <a:cs typeface="+mn-cs"/>
                        </a:rPr>
                        <a:t>Lunch Break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63805764"/>
                  </a:ext>
                </a:extLst>
              </a:tr>
            </a:tbl>
          </a:graphicData>
        </a:graphic>
      </p:graphicFrame>
      <p:sp>
        <p:nvSpPr>
          <p:cNvPr id="3" name="Title 1">
            <a:extLst>
              <a:ext uri="{FF2B5EF4-FFF2-40B4-BE49-F238E27FC236}">
                <a16:creationId xmlns:a16="http://schemas.microsoft.com/office/drawing/2014/main" id="{8B930D51-8483-4E1C-89C6-F0E60842B357}"/>
              </a:ext>
            </a:extLst>
          </p:cNvPr>
          <p:cNvSpPr txBox="1">
            <a:spLocks/>
          </p:cNvSpPr>
          <p:nvPr/>
        </p:nvSpPr>
        <p:spPr>
          <a:xfrm>
            <a:off x="86626" y="77867"/>
            <a:ext cx="10819785" cy="766329"/>
          </a:xfrm>
          <a:prstGeom prst="rect">
            <a:avLst/>
          </a:prstGeom>
        </p:spPr>
        <p:txBody>
          <a:bodyPr wrap="square"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3200" dirty="0">
                <a:latin typeface="Segoe UI Semibold"/>
                <a:ea typeface="+mj-ea"/>
                <a:cs typeface="Segoe UI Semibold"/>
              </a:rPr>
              <a:t>IoT Virtual Workshop Agenda</a:t>
            </a:r>
          </a:p>
        </p:txBody>
      </p:sp>
    </p:spTree>
    <p:extLst>
      <p:ext uri="{BB962C8B-B14F-4D97-AF65-F5344CB8AC3E}">
        <p14:creationId xmlns:p14="http://schemas.microsoft.com/office/powerpoint/2010/main" val="112019013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2">
            <a:extLst>
              <a:ext uri="{FF2B5EF4-FFF2-40B4-BE49-F238E27FC236}">
                <a16:creationId xmlns:a16="http://schemas.microsoft.com/office/drawing/2014/main" id="{B91FA799-6EFA-4296-8831-957545256A48}"/>
              </a:ext>
            </a:extLst>
          </p:cNvPr>
          <p:cNvGraphicFramePr>
            <a:graphicFrameLocks noGrp="1"/>
          </p:cNvGraphicFramePr>
          <p:nvPr>
            <p:extLst>
              <p:ext uri="{D42A27DB-BD31-4B8C-83A1-F6EECF244321}">
                <p14:modId xmlns:p14="http://schemas.microsoft.com/office/powerpoint/2010/main" val="1546939156"/>
              </p:ext>
            </p:extLst>
          </p:nvPr>
        </p:nvGraphicFramePr>
        <p:xfrm>
          <a:off x="207137" y="643231"/>
          <a:ext cx="11750127" cy="6129700"/>
        </p:xfrm>
        <a:graphic>
          <a:graphicData uri="http://schemas.openxmlformats.org/drawingml/2006/table">
            <a:tbl>
              <a:tblPr firstRow="1" bandRow="1">
                <a:tableStyleId>{5C22544A-7EE6-4342-B048-85BDC9FD1C3A}</a:tableStyleId>
              </a:tblPr>
              <a:tblGrid>
                <a:gridCol w="714448">
                  <a:extLst>
                    <a:ext uri="{9D8B030D-6E8A-4147-A177-3AD203B41FA5}">
                      <a16:colId xmlns:a16="http://schemas.microsoft.com/office/drawing/2014/main" val="1722922371"/>
                    </a:ext>
                  </a:extLst>
                </a:gridCol>
                <a:gridCol w="1051467">
                  <a:extLst>
                    <a:ext uri="{9D8B030D-6E8A-4147-A177-3AD203B41FA5}">
                      <a16:colId xmlns:a16="http://schemas.microsoft.com/office/drawing/2014/main" val="937337321"/>
                    </a:ext>
                  </a:extLst>
                </a:gridCol>
                <a:gridCol w="9984212">
                  <a:extLst>
                    <a:ext uri="{9D8B030D-6E8A-4147-A177-3AD203B41FA5}">
                      <a16:colId xmlns:a16="http://schemas.microsoft.com/office/drawing/2014/main" val="2755106583"/>
                    </a:ext>
                  </a:extLst>
                </a:gridCol>
              </a:tblGrid>
              <a:tr h="514854">
                <a:tc gridSpan="3">
                  <a:txBody>
                    <a:bodyPr/>
                    <a:lstStyle/>
                    <a:p>
                      <a:r>
                        <a:rPr lang="en-US" sz="2400" b="1" dirty="0">
                          <a:solidFill>
                            <a:schemeClr val="bg1"/>
                          </a:solidFill>
                        </a:rPr>
                        <a:t>Part 2: Hands-on lab – 3.0 Hours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hMerge="1">
                  <a:txBody>
                    <a:bodyPr/>
                    <a:lstStyle/>
                    <a:p>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hMerge="1">
                  <a:txBody>
                    <a:bodyPr/>
                    <a:lstStyle/>
                    <a:p>
                      <a:endParaRPr lang="en-US"/>
                    </a:p>
                  </a:txBody>
                  <a:tcPr/>
                </a:tc>
                <a:extLst>
                  <a:ext uri="{0D108BD9-81ED-4DB2-BD59-A6C34878D82A}">
                    <a16:rowId xmlns:a16="http://schemas.microsoft.com/office/drawing/2014/main" val="3810772384"/>
                  </a:ext>
                </a:extLst>
              </a:tr>
              <a:tr h="386933">
                <a:tc>
                  <a:txBody>
                    <a:bodyPr/>
                    <a:lstStyle/>
                    <a:p>
                      <a:pPr algn="ctr"/>
                      <a:r>
                        <a:rPr lang="en-US" sz="1800" b="0" kern="1200" dirty="0">
                          <a:solidFill>
                            <a:schemeClr val="bg1"/>
                          </a:solidFill>
                          <a:latin typeface="+mn-lt"/>
                          <a:ea typeface="+mn-ea"/>
                          <a:cs typeface="+mn-cs"/>
                        </a:rPr>
                        <a:t>Level</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a:txBody>
                    <a:bodyPr/>
                    <a:lstStyle/>
                    <a:p>
                      <a:pPr algn="ctr"/>
                      <a:r>
                        <a:rPr lang="en-US" sz="1800" b="0" kern="1200" dirty="0">
                          <a:solidFill>
                            <a:schemeClr val="bg1"/>
                          </a:solidFill>
                          <a:latin typeface="+mn-lt"/>
                          <a:ea typeface="+mn-ea"/>
                          <a:cs typeface="+mn-cs"/>
                        </a:rPr>
                        <a:t>Duration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tc>
                  <a:txBody>
                    <a:bodyPr/>
                    <a:lstStyle/>
                    <a:p>
                      <a:r>
                        <a:rPr lang="en-US" sz="1800" b="0" kern="1200" dirty="0">
                          <a:solidFill>
                            <a:schemeClr val="bg1"/>
                          </a:solidFill>
                          <a:latin typeface="+mn-lt"/>
                          <a:ea typeface="+mn-ea"/>
                          <a:cs typeface="+mn-cs"/>
                        </a:rPr>
                        <a:t>Content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243A5E"/>
                    </a:solidFill>
                  </a:tcPr>
                </a:tc>
                <a:extLst>
                  <a:ext uri="{0D108BD9-81ED-4DB2-BD59-A6C34878D82A}">
                    <a16:rowId xmlns:a16="http://schemas.microsoft.com/office/drawing/2014/main" val="1563266026"/>
                  </a:ext>
                </a:extLst>
              </a:tr>
              <a:tr h="1064032">
                <a:tc>
                  <a:txBody>
                    <a:bodyPr/>
                    <a:lstStyle/>
                    <a:p>
                      <a:pPr algn="ctr"/>
                      <a:r>
                        <a:rPr lang="en-US" sz="1800" dirty="0"/>
                        <a:t>L100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t>25 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Data Processing and Analysis in IoT</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IoT solutions can help you increase your visibility, but that also means an increase in the data you’re receiving. To help turn raw data into information you can easily make sense of and use, there are several Azure products available to help. Learn more about how to use these products to gain insights into your IoT solution.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98701471"/>
                  </a:ext>
                </a:extLst>
              </a:tr>
              <a:tr h="343236">
                <a:tc>
                  <a:txBody>
                    <a:bodyPr/>
                    <a:lstStyle/>
                    <a:p>
                      <a:pPr algn="ct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t>15 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Break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48509334"/>
                  </a:ext>
                </a:extLst>
              </a:tr>
              <a:tr h="1304297">
                <a:tc>
                  <a:txBody>
                    <a:bodyPr/>
                    <a:lstStyle/>
                    <a:p>
                      <a:pPr algn="ctr"/>
                      <a:r>
                        <a:rPr lang="en-US" sz="1800" dirty="0"/>
                        <a:t>L100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t>25 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b="1" kern="1200" dirty="0">
                          <a:solidFill>
                            <a:schemeClr val="dk1"/>
                          </a:solidFill>
                          <a:effectLst/>
                          <a:latin typeface="+mn-lt"/>
                          <a:ea typeface="+mn-ea"/>
                          <a:cs typeface="+mn-cs"/>
                        </a:rPr>
                        <a:t>Machine Learning in IoT and Real-Time Monitoring using Power BI</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400" kern="1200" dirty="0">
                          <a:solidFill>
                            <a:schemeClr val="dk1"/>
                          </a:solidFill>
                          <a:effectLst/>
                          <a:latin typeface="+mn-lt"/>
                          <a:ea typeface="+mn-ea"/>
                          <a:cs typeface="+mn-cs"/>
                        </a:rPr>
                        <a:t>Machine learning (ML) and artificial intelligence (AI) can help your IoT solutions catch and predict problems and react quickly when trouble strikes. Discover the ways Azure IoT Hub brings ML and AI to your IoT solutions, and how you can use it to improve your operations.</a:t>
                      </a:r>
                      <a:r>
                        <a:rPr kumimoji="0" lang="en-US" sz="1400" b="0" i="0" u="none" strike="noStrike" kern="1200" cap="none" spc="0" normalizeH="0" baseline="0" noProof="0" dirty="0">
                          <a:ln>
                            <a:noFill/>
                          </a:ln>
                          <a:solidFill>
                            <a:prstClr val="black"/>
                          </a:solidFill>
                          <a:effectLst/>
                          <a:uLnTx/>
                          <a:uFillTx/>
                          <a:latin typeface="+mn-lt"/>
                          <a:ea typeface="+mn-ea"/>
                          <a:cs typeface="+mn-cs"/>
                        </a:rPr>
                        <a:t> Integrating your current business applications with your IoT solution doesn’t have to be difficult. Discover some of the ways Azure IoT Hub and Microsoft Power BI make it easy to connect applications, analyze information and secure data. </a:t>
                      </a:r>
                      <a:endParaRPr lang="en-US" sz="14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9369728"/>
                  </a:ext>
                </a:extLst>
              </a:tr>
              <a:tr h="1064032">
                <a:tc>
                  <a:txBody>
                    <a:bodyPr/>
                    <a:lstStyle/>
                    <a:p>
                      <a:pPr algn="ctr"/>
                      <a:r>
                        <a:rPr lang="en-US" sz="1800" dirty="0"/>
                        <a:t>L200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t>25 Min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Getting Connected to the Intelligent Edge</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For those looking to start their IoT solution, or improve one they already have, learn how to get started with Azure IoT Hub and Azure IoT Edge. Explore how these products can be an easy way to access to a growing set of connected devices and discover how it can help you make your business more efficient and profitable.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333473161"/>
                  </a:ext>
                </a:extLst>
              </a:tr>
              <a:tr h="343236">
                <a:tc>
                  <a:txBody>
                    <a:bodyPr/>
                    <a:lstStyle/>
                    <a:p>
                      <a:pPr algn="ct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t>15 Min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sz="1800" dirty="0"/>
                        <a:t>Break</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5132296"/>
                  </a:ext>
                </a:extLst>
              </a:tr>
              <a:tr h="1064032">
                <a:tc>
                  <a:txBody>
                    <a:bodyPr/>
                    <a:lstStyle/>
                    <a:p>
                      <a:pPr algn="ctr"/>
                      <a:r>
                        <a:rPr lang="en-US" sz="1800" dirty="0"/>
                        <a:t>L200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a:t>25 Min</a:t>
                      </a:r>
                      <a:endParaRPr lang="en-US" sz="1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mn-lt"/>
                          <a:ea typeface="+mn-ea"/>
                          <a:cs typeface="+mn-cs"/>
                        </a:rPr>
                        <a:t>Securing your IoT Solution</a:t>
                      </a:r>
                      <a:endParaRPr kumimoji="0" lang="en-US" sz="1800" b="0" i="0" u="none" strike="noStrike" kern="1200" cap="none" spc="0" normalizeH="0" baseline="0" noProof="0" dirty="0">
                        <a:ln>
                          <a:noFill/>
                        </a:ln>
                        <a:solidFill>
                          <a:prstClr val="black"/>
                        </a:solidFill>
                        <a:effectLst/>
                        <a:uLnTx/>
                        <a:uFillTx/>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prstClr val="black"/>
                          </a:solidFill>
                          <a:effectLst/>
                          <a:uLnTx/>
                          <a:uFillTx/>
                          <a:latin typeface="+mn-lt"/>
                          <a:ea typeface="+mn-ea"/>
                          <a:cs typeface="+mn-cs"/>
                        </a:rPr>
                        <a:t>It’s important to keep your devices and data secure, which is why Microsoft has created several IoT solutions with security at top of mind. Learn about the seven properties of highly secure devices, tips for enhancing the security of any IoT solution, and introductions to the security features of Azure IoT Hub and Azure Sphere.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69095860"/>
                  </a:ext>
                </a:extLst>
              </a:tr>
            </a:tbl>
          </a:graphicData>
        </a:graphic>
      </p:graphicFrame>
      <p:sp>
        <p:nvSpPr>
          <p:cNvPr id="3" name="Title 1">
            <a:extLst>
              <a:ext uri="{FF2B5EF4-FFF2-40B4-BE49-F238E27FC236}">
                <a16:creationId xmlns:a16="http://schemas.microsoft.com/office/drawing/2014/main" id="{8B930D51-8483-4E1C-89C6-F0E60842B357}"/>
              </a:ext>
            </a:extLst>
          </p:cNvPr>
          <p:cNvSpPr txBox="1">
            <a:spLocks/>
          </p:cNvSpPr>
          <p:nvPr/>
        </p:nvSpPr>
        <p:spPr>
          <a:xfrm>
            <a:off x="86626" y="77867"/>
            <a:ext cx="10819785" cy="766329"/>
          </a:xfrm>
          <a:prstGeom prst="rect">
            <a:avLst/>
          </a:prstGeom>
        </p:spPr>
        <p:txBody>
          <a:bodyPr wrap="square"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spcAft>
                <a:spcPts val="600"/>
              </a:spcAft>
              <a:buNone/>
            </a:pPr>
            <a:r>
              <a:rPr lang="en-US" sz="3200" dirty="0">
                <a:latin typeface="Segoe UI Semibold"/>
                <a:ea typeface="+mj-ea"/>
                <a:cs typeface="Segoe UI Semibold"/>
              </a:rPr>
              <a:t>IoT Virtual Workshop Agenda</a:t>
            </a:r>
          </a:p>
        </p:txBody>
      </p:sp>
    </p:spTree>
    <p:extLst>
      <p:ext uri="{BB962C8B-B14F-4D97-AF65-F5344CB8AC3E}">
        <p14:creationId xmlns:p14="http://schemas.microsoft.com/office/powerpoint/2010/main" val="7950149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DAFD4F73-7C22-4DDF-B57B-7874E8A48827}"/>
              </a:ext>
            </a:extLst>
          </p:cNvPr>
          <p:cNvGraphicFramePr>
            <a:graphicFrameLocks noGrp="1"/>
          </p:cNvGraphicFramePr>
          <p:nvPr>
            <p:extLst>
              <p:ext uri="{D42A27DB-BD31-4B8C-83A1-F6EECF244321}">
                <p14:modId xmlns:p14="http://schemas.microsoft.com/office/powerpoint/2010/main" val="2281269466"/>
              </p:ext>
            </p:extLst>
          </p:nvPr>
        </p:nvGraphicFramePr>
        <p:xfrm>
          <a:off x="586739" y="849355"/>
          <a:ext cx="10901215" cy="5048176"/>
        </p:xfrm>
        <a:graphic>
          <a:graphicData uri="http://schemas.openxmlformats.org/drawingml/2006/table">
            <a:tbl>
              <a:tblPr/>
              <a:tblGrid>
                <a:gridCol w="9451082">
                  <a:extLst>
                    <a:ext uri="{9D8B030D-6E8A-4147-A177-3AD203B41FA5}">
                      <a16:colId xmlns:a16="http://schemas.microsoft.com/office/drawing/2014/main" val="991859482"/>
                    </a:ext>
                  </a:extLst>
                </a:gridCol>
                <a:gridCol w="1450133">
                  <a:extLst>
                    <a:ext uri="{9D8B030D-6E8A-4147-A177-3AD203B41FA5}">
                      <a16:colId xmlns:a16="http://schemas.microsoft.com/office/drawing/2014/main" val="3562610158"/>
                    </a:ext>
                  </a:extLst>
                </a:gridCol>
              </a:tblGrid>
              <a:tr h="445696">
                <a:tc>
                  <a:txBody>
                    <a:bodyPr/>
                    <a:lstStyle/>
                    <a:p>
                      <a:pPr algn="ctr" fontAlgn="t"/>
                      <a:r>
                        <a:rPr lang="en-US" sz="1600" b="1" i="0" u="none" strike="noStrike" dirty="0">
                          <a:solidFill>
                            <a:schemeClr val="bg1"/>
                          </a:solidFill>
                          <a:effectLst/>
                          <a:latin typeface="Segoe UI" panose="020B0502040204020203" pitchFamily="34" charset="0"/>
                          <a:cs typeface="Segoe UI" panose="020B0502040204020203" pitchFamily="34" charset="0"/>
                        </a:rPr>
                        <a:t>COMPONENTS</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tc>
                  <a:txBody>
                    <a:bodyPr/>
                    <a:lstStyle/>
                    <a:p>
                      <a:pPr algn="ctr" fontAlgn="t"/>
                      <a:r>
                        <a:rPr lang="en-US" sz="1600" b="1" i="0" u="none" strike="noStrike">
                          <a:solidFill>
                            <a:schemeClr val="bg1"/>
                          </a:solidFill>
                          <a:effectLst/>
                          <a:latin typeface="Segoe UI" panose="020B0502040204020203" pitchFamily="34" charset="0"/>
                          <a:cs typeface="Segoe UI" panose="020B0502040204020203" pitchFamily="34" charset="0"/>
                        </a:rPr>
                        <a:t>FORMAT</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solidFill>
                      <a:schemeClr val="accent2"/>
                    </a:solidFill>
                  </a:tcPr>
                </a:tc>
                <a:extLst>
                  <a:ext uri="{0D108BD9-81ED-4DB2-BD59-A6C34878D82A}">
                    <a16:rowId xmlns:a16="http://schemas.microsoft.com/office/drawing/2014/main" val="2320167216"/>
                  </a:ext>
                </a:extLst>
              </a:tr>
              <a:tr h="259587">
                <a:tc gridSpan="2">
                  <a:txBody>
                    <a:bodyPr/>
                    <a:lstStyle/>
                    <a:p>
                      <a:pPr algn="l" fontAlgn="t">
                        <a:spcBef>
                          <a:spcPts val="200"/>
                        </a:spcBef>
                        <a:spcAft>
                          <a:spcPts val="200"/>
                        </a:spcAft>
                      </a:pPr>
                      <a:r>
                        <a:rPr lang="en-US" sz="1600" b="1" i="0" u="none" strike="noStrike" dirty="0">
                          <a:solidFill>
                            <a:srgbClr val="000000"/>
                          </a:solidFill>
                          <a:effectLst/>
                          <a:latin typeface="Segoe UI" panose="020B0502040204020203" pitchFamily="34" charset="0"/>
                          <a:cs typeface="Segoe UI" panose="020B0502040204020203" pitchFamily="34" charset="0"/>
                        </a:rPr>
                        <a:t>Presentation</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tc hMerge="1">
                  <a:txBody>
                    <a:bodyPr/>
                    <a:lstStyle/>
                    <a:p>
                      <a:endParaRPr lang="en-US"/>
                    </a:p>
                  </a:txBody>
                  <a:tcPr>
                    <a:lnL w="12700" cap="flat" cmpd="sng" algn="ctr">
                      <a:solidFill>
                        <a:srgbClr val="333333"/>
                      </a:solidFill>
                      <a:prstDash val="solid"/>
                      <a:round/>
                      <a:headEnd type="none" w="med" len="med"/>
                      <a:tailEnd type="none" w="med" len="med"/>
                    </a:lnL>
                    <a:lnT w="12700" cap="flat" cmpd="sng" algn="ctr">
                      <a:solidFill>
                        <a:srgbClr val="333333"/>
                      </a:solidFill>
                      <a:prstDash val="solid"/>
                      <a:round/>
                      <a:headEnd type="none" w="med" len="med"/>
                      <a:tailEnd type="none" w="med" len="med"/>
                    </a:lnT>
                  </a:tcPr>
                </a:tc>
                <a:extLst>
                  <a:ext uri="{0D108BD9-81ED-4DB2-BD59-A6C34878D82A}">
                    <a16:rowId xmlns:a16="http://schemas.microsoft.com/office/drawing/2014/main" val="3447480114"/>
                  </a:ext>
                </a:extLst>
              </a:tr>
              <a:tr h="259587">
                <a:tc>
                  <a:txBody>
                    <a:bodyPr/>
                    <a:lstStyle/>
                    <a:p>
                      <a:pPr algn="l" fontAlgn="t">
                        <a:spcBef>
                          <a:spcPts val="200"/>
                        </a:spcBef>
                        <a:spcAft>
                          <a:spcPts val="200"/>
                        </a:spcAft>
                      </a:pPr>
                      <a:r>
                        <a:rPr lang="en-US" sz="1600" b="0" i="0" u="none" strike="noStrike" dirty="0">
                          <a:solidFill>
                            <a:srgbClr val="000000"/>
                          </a:solidFill>
                          <a:effectLst/>
                          <a:latin typeface="Segoe UI" panose="020B0502040204020203" pitchFamily="34" charset="0"/>
                          <a:cs typeface="Segoe UI" panose="020B0502040204020203" pitchFamily="34" charset="0"/>
                        </a:rPr>
                        <a:t>Morning Session 1: Content deck: State of IoT: Market Signals Report</a:t>
                      </a: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200"/>
                        </a:spcBef>
                        <a:spcAft>
                          <a:spcPts val="200"/>
                        </a:spcAft>
                      </a:pPr>
                      <a:r>
                        <a:rPr lang="en-US" sz="1600" b="1" i="1" u="none" strike="noStrike">
                          <a:solidFill>
                            <a:srgbClr val="000000"/>
                          </a:solidFill>
                          <a:effectLst/>
                          <a:latin typeface="Segoe UI" panose="020B0502040204020203" pitchFamily="34" charset="0"/>
                          <a:cs typeface="Segoe UI" panose="020B0502040204020203" pitchFamily="34" charset="0"/>
                        </a:rPr>
                        <a:t>PPT</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624205138"/>
                  </a:ext>
                </a:extLst>
              </a:tr>
              <a:tr h="259587">
                <a:tc>
                  <a:txBody>
                    <a:bodyPr/>
                    <a:lstStyle/>
                    <a:p>
                      <a:pPr algn="l" fontAlgn="t">
                        <a:spcBef>
                          <a:spcPts val="200"/>
                        </a:spcBef>
                        <a:spcAft>
                          <a:spcPts val="200"/>
                        </a:spcAft>
                      </a:pPr>
                      <a:r>
                        <a:rPr lang="en-US" sz="1600" b="0" i="0" u="none" strike="noStrike" dirty="0">
                          <a:solidFill>
                            <a:srgbClr val="000000"/>
                          </a:solidFill>
                          <a:effectLst/>
                          <a:latin typeface="Segoe UI" panose="020B0502040204020203" pitchFamily="34" charset="0"/>
                          <a:cs typeface="Segoe UI" panose="020B0502040204020203" pitchFamily="34" charset="0"/>
                        </a:rPr>
                        <a:t>Morning Session 2: </a:t>
                      </a:r>
                      <a:r>
                        <a:rPr lang="en-US" sz="1600" b="0" i="1" u="none" strike="noStrike" dirty="0">
                          <a:solidFill>
                            <a:srgbClr val="000000"/>
                          </a:solidFill>
                          <a:effectLst/>
                          <a:latin typeface="Segoe UI" panose="020B0502040204020203" pitchFamily="34" charset="0"/>
                          <a:cs typeface="Segoe UI" panose="020B0502040204020203" pitchFamily="34" charset="0"/>
                        </a:rPr>
                        <a:t>Partner’s responsibility – Customer-ready decks available for core content</a:t>
                      </a: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i="1" dirty="0"/>
                        <a:t>PPT</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862019046"/>
                  </a:ext>
                </a:extLst>
              </a:tr>
              <a:tr h="259587">
                <a:tc gridSpan="2">
                  <a:txBody>
                    <a:bodyPr/>
                    <a:lstStyle/>
                    <a:p>
                      <a:pPr marL="0" algn="l" defTabSz="932742" rtl="0" eaLnBrk="1" fontAlgn="t" latinLnBrk="0" hangingPunct="1">
                        <a:spcBef>
                          <a:spcPts val="200"/>
                        </a:spcBef>
                        <a:spcAft>
                          <a:spcPts val="200"/>
                        </a:spcAft>
                      </a:pPr>
                      <a:r>
                        <a:rPr lang="en-US" sz="1600" b="1" i="0" u="none" strike="noStrike" kern="1200" dirty="0">
                          <a:solidFill>
                            <a:srgbClr val="000000"/>
                          </a:solidFill>
                          <a:effectLst/>
                          <a:latin typeface="Segoe UI" panose="020B0502040204020203" pitchFamily="34" charset="0"/>
                          <a:ea typeface="+mn-ea"/>
                          <a:cs typeface="Segoe UI" panose="020B0502040204020203" pitchFamily="34" charset="0"/>
                        </a:rPr>
                        <a:t>Train the Trainer Materials</a:t>
                      </a: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a:p>
                  </a:txBody>
                  <a:tcPr>
                    <a:lnL w="12700" cap="flat" cmpd="sng" algn="ctr">
                      <a:solidFill>
                        <a:srgbClr val="333333"/>
                      </a:solidFill>
                      <a:prstDash val="solid"/>
                      <a:round/>
                      <a:headEnd type="none" w="med" len="med"/>
                      <a:tailEnd type="none" w="med" len="med"/>
                    </a:lnL>
                    <a:lnT w="12700" cap="flat" cmpd="sng" algn="ctr">
                      <a:solidFill>
                        <a:srgbClr val="333333"/>
                      </a:solidFill>
                      <a:prstDash val="solid"/>
                      <a:round/>
                      <a:headEnd type="none" w="med" len="med"/>
                      <a:tailEnd type="none" w="med" len="med"/>
                    </a:lnT>
                  </a:tcPr>
                </a:tc>
                <a:extLst>
                  <a:ext uri="{0D108BD9-81ED-4DB2-BD59-A6C34878D82A}">
                    <a16:rowId xmlns:a16="http://schemas.microsoft.com/office/drawing/2014/main" val="765990814"/>
                  </a:ext>
                </a:extLst>
              </a:tr>
              <a:tr h="259587">
                <a:tc>
                  <a:txBody>
                    <a:bodyPr/>
                    <a:lstStyle/>
                    <a:p>
                      <a:pPr algn="l" fontAlgn="t">
                        <a:spcBef>
                          <a:spcPts val="200"/>
                        </a:spcBef>
                        <a:spcAft>
                          <a:spcPts val="200"/>
                        </a:spcAft>
                      </a:pPr>
                      <a:r>
                        <a:rPr lang="en-US" sz="1600" b="0" i="0" u="none" strike="noStrike" dirty="0">
                          <a:solidFill>
                            <a:srgbClr val="000000"/>
                          </a:solidFill>
                          <a:effectLst/>
                          <a:latin typeface="Segoe UI" panose="020B0502040204020203" pitchFamily="34" charset="0"/>
                          <a:cs typeface="Segoe UI" panose="020B0502040204020203" pitchFamily="34" charset="0"/>
                        </a:rPr>
                        <a:t>Train the Trainer Deck (Overview, Agenda &amp; delivery guidance)</a:t>
                      </a: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200"/>
                        </a:spcBef>
                        <a:spcAft>
                          <a:spcPts val="200"/>
                        </a:spcAft>
                      </a:pPr>
                      <a:r>
                        <a:rPr lang="en-US" sz="1600" b="1" i="1" u="none" strike="noStrike" dirty="0">
                          <a:solidFill>
                            <a:srgbClr val="000000"/>
                          </a:solidFill>
                          <a:effectLst/>
                          <a:latin typeface="Segoe UI" panose="020B0502040204020203" pitchFamily="34" charset="0"/>
                          <a:cs typeface="Segoe UI" panose="020B0502040204020203" pitchFamily="34" charset="0"/>
                        </a:rPr>
                        <a:t>PPT</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92700147"/>
                  </a:ext>
                </a:extLst>
              </a:tr>
              <a:tr h="259587">
                <a:tc>
                  <a:txBody>
                    <a:bodyPr/>
                    <a:lstStyle/>
                    <a:p>
                      <a:pPr algn="l" fontAlgn="t">
                        <a:spcBef>
                          <a:spcPts val="200"/>
                        </a:spcBef>
                        <a:spcAft>
                          <a:spcPts val="200"/>
                        </a:spcAft>
                      </a:pPr>
                      <a:r>
                        <a:rPr lang="en-US" sz="1600" b="0" i="0" u="none" strike="noStrike" dirty="0">
                          <a:solidFill>
                            <a:srgbClr val="000000"/>
                          </a:solidFill>
                          <a:effectLst/>
                          <a:latin typeface="Segoe UI" panose="020B0502040204020203" pitchFamily="34" charset="0"/>
                          <a:cs typeface="Segoe UI" panose="020B0502040204020203" pitchFamily="34" charset="0"/>
                        </a:rPr>
                        <a:t>Hands-on Labs Content (set-up &amp; delivery guidance)</a:t>
                      </a: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200"/>
                        </a:spcBef>
                        <a:spcAft>
                          <a:spcPts val="200"/>
                        </a:spcAft>
                      </a:pPr>
                      <a:r>
                        <a:rPr lang="en-US" sz="1600" b="1" i="1" u="none" strike="noStrike" dirty="0">
                          <a:solidFill>
                            <a:srgbClr val="000000"/>
                          </a:solidFill>
                          <a:effectLst/>
                          <a:latin typeface="Segoe UI" panose="020B0502040204020203" pitchFamily="34" charset="0"/>
                          <a:cs typeface="Segoe UI" panose="020B0502040204020203" pitchFamily="34" charset="0"/>
                        </a:rPr>
                        <a:t>PPT</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131110325"/>
                  </a:ext>
                </a:extLst>
              </a:tr>
              <a:tr h="259587">
                <a:tc>
                  <a:txBody>
                    <a:bodyPr/>
                    <a:lstStyle/>
                    <a:p>
                      <a:pPr algn="l" fontAlgn="t">
                        <a:spcBef>
                          <a:spcPts val="200"/>
                        </a:spcBef>
                        <a:spcAft>
                          <a:spcPts val="200"/>
                        </a:spcAft>
                      </a:pPr>
                      <a:r>
                        <a:rPr lang="en-US" sz="1600" b="0" i="0" u="none" strike="noStrike" dirty="0">
                          <a:solidFill>
                            <a:srgbClr val="000000"/>
                          </a:solidFill>
                          <a:effectLst/>
                          <a:latin typeface="Segoe UI" panose="020B0502040204020203" pitchFamily="34" charset="0"/>
                          <a:cs typeface="Segoe UI" panose="020B0502040204020203" pitchFamily="34" charset="0"/>
                        </a:rPr>
                        <a:t>Partner Train-the-Trainer Webinar Recording </a:t>
                      </a:r>
                      <a:endParaRPr lang="en-US" sz="1600" b="0" i="1" u="none" strike="noStrike" dirty="0">
                        <a:solidFill>
                          <a:srgbClr val="FF0000"/>
                        </a:solidFill>
                        <a:effectLst/>
                        <a:latin typeface="Segoe UI" panose="020B0502040204020203" pitchFamily="34" charset="0"/>
                        <a:cs typeface="Segoe UI" panose="020B0502040204020203" pitchFamily="34" charset="0"/>
                      </a:endParaRP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t">
                        <a:spcBef>
                          <a:spcPts val="200"/>
                        </a:spcBef>
                        <a:spcAft>
                          <a:spcPts val="200"/>
                        </a:spcAft>
                      </a:pPr>
                      <a:r>
                        <a:rPr lang="en-US" sz="1600" b="1" i="1" u="none" strike="noStrike" dirty="0">
                          <a:solidFill>
                            <a:srgbClr val="000000"/>
                          </a:solidFill>
                          <a:effectLst/>
                          <a:latin typeface="Segoe UI" panose="020B0502040204020203" pitchFamily="34" charset="0"/>
                          <a:cs typeface="Segoe UI" panose="020B0502040204020203" pitchFamily="34" charset="0"/>
                        </a:rPr>
                        <a:t>Video</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457697930"/>
                  </a:ext>
                </a:extLst>
              </a:tr>
              <a:tr h="259587">
                <a:tc>
                  <a:txBody>
                    <a:bodyPr/>
                    <a:lstStyle/>
                    <a:p>
                      <a:pPr algn="l" fontAlgn="t">
                        <a:spcBef>
                          <a:spcPts val="200"/>
                        </a:spcBef>
                        <a:spcAft>
                          <a:spcPts val="200"/>
                        </a:spcAft>
                      </a:pPr>
                      <a:r>
                        <a:rPr lang="en-US" sz="1600" b="0" i="0" u="none" strike="noStrike" dirty="0">
                          <a:solidFill>
                            <a:srgbClr val="000000"/>
                          </a:solidFill>
                          <a:effectLst/>
                          <a:latin typeface="Segoe UI" panose="020B0502040204020203" pitchFamily="34" charset="0"/>
                          <a:cs typeface="Segoe UI" panose="020B0502040204020203" pitchFamily="34" charset="0"/>
                        </a:rPr>
                        <a:t>Training on how to deliver the morning session: State of IoT (Recording)</a:t>
                      </a: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t" latinLnBrk="0" hangingPunct="1">
                        <a:lnSpc>
                          <a:spcPct val="100000"/>
                        </a:lnSpc>
                        <a:spcBef>
                          <a:spcPts val="200"/>
                        </a:spcBef>
                        <a:spcAft>
                          <a:spcPts val="200"/>
                        </a:spcAft>
                        <a:buClrTx/>
                        <a:buSzTx/>
                        <a:buFontTx/>
                        <a:buNone/>
                        <a:tabLst/>
                        <a:defRPr/>
                      </a:pPr>
                      <a:r>
                        <a:rPr kumimoji="0" lang="en-US" sz="1600" b="1" i="1" u="none" strike="noStrike" kern="1200" cap="none" spc="0" normalizeH="0" baseline="0" noProof="0">
                          <a:ln>
                            <a:noFill/>
                          </a:ln>
                          <a:solidFill>
                            <a:srgbClr val="000000"/>
                          </a:solidFill>
                          <a:effectLst/>
                          <a:uLnTx/>
                          <a:uFillTx/>
                          <a:latin typeface="Segoe UI" panose="020B0502040204020203" pitchFamily="34" charset="0"/>
                          <a:ea typeface="+mn-ea"/>
                          <a:cs typeface="Segoe UI" panose="020B0502040204020203" pitchFamily="34" charset="0"/>
                        </a:rPr>
                        <a:t>Video</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65035769"/>
                  </a:ext>
                </a:extLst>
              </a:tr>
              <a:tr h="259587">
                <a:tc gridSpan="2">
                  <a:txBody>
                    <a:bodyPr/>
                    <a:lstStyle/>
                    <a:p>
                      <a:pPr marL="0" marR="0" lvl="0" indent="0" algn="l" defTabSz="932742" rtl="0" eaLnBrk="1" fontAlgn="t" latinLnBrk="0" hangingPunct="1">
                        <a:lnSpc>
                          <a:spcPct val="100000"/>
                        </a:lnSpc>
                        <a:spcBef>
                          <a:spcPts val="200"/>
                        </a:spcBef>
                        <a:spcAft>
                          <a:spcPts val="200"/>
                        </a:spcAft>
                        <a:buClrTx/>
                        <a:buSzTx/>
                        <a:buFontTx/>
                        <a:buNone/>
                        <a:tabLst/>
                        <a:defRPr/>
                      </a:pPr>
                      <a:r>
                        <a:rPr lang="en-US" sz="1600" b="1" i="0" u="none" strike="noStrike" kern="1200" dirty="0">
                          <a:solidFill>
                            <a:srgbClr val="000000"/>
                          </a:solidFill>
                          <a:effectLst/>
                          <a:latin typeface="Segoe UI" panose="020B0502040204020203" pitchFamily="34" charset="0"/>
                          <a:ea typeface="+mn-ea"/>
                          <a:cs typeface="Segoe UI" panose="020B0502040204020203" pitchFamily="34" charset="0"/>
                        </a:rPr>
                        <a:t>Hands-on Labs (HOL)</a:t>
                      </a: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solidFill>
                      <a:srgbClr val="D9D9D9"/>
                    </a:solidFill>
                  </a:tcPr>
                </a:tc>
                <a:tc hMerge="1">
                  <a:txBody>
                    <a:bodyPr/>
                    <a:lstStyle/>
                    <a:p>
                      <a:endParaRPr lang="en-US"/>
                    </a:p>
                  </a:txBody>
                  <a:tcPr>
                    <a:lnL w="12700" cap="flat" cmpd="sng" algn="ctr">
                      <a:solidFill>
                        <a:srgbClr val="333333"/>
                      </a:solidFill>
                      <a:prstDash val="solid"/>
                      <a:round/>
                      <a:headEnd type="none" w="med" len="med"/>
                      <a:tailEnd type="none" w="med" len="med"/>
                    </a:lnL>
                    <a:lnT w="12700" cap="flat" cmpd="sng" algn="ctr">
                      <a:solidFill>
                        <a:srgbClr val="333333"/>
                      </a:solidFill>
                      <a:prstDash val="solid"/>
                      <a:round/>
                      <a:headEnd type="none" w="med" len="med"/>
                      <a:tailEnd type="none" w="med" len="med"/>
                    </a:lnT>
                  </a:tcPr>
                </a:tc>
                <a:extLst>
                  <a:ext uri="{0D108BD9-81ED-4DB2-BD59-A6C34878D82A}">
                    <a16:rowId xmlns:a16="http://schemas.microsoft.com/office/drawing/2014/main" val="3255392490"/>
                  </a:ext>
                </a:extLst>
              </a:tr>
              <a:tr h="432151">
                <a:tc>
                  <a:txBody>
                    <a:bodyPr/>
                    <a:lstStyle/>
                    <a:p>
                      <a:pPr algn="l" fontAlgn="t">
                        <a:spcBef>
                          <a:spcPts val="200"/>
                        </a:spcBef>
                        <a:spcAft>
                          <a:spcPts val="200"/>
                        </a:spcAft>
                      </a:pPr>
                      <a:r>
                        <a:rPr lang="en-US" sz="1600" b="0" i="0" u="none" strike="noStrike" dirty="0">
                          <a:solidFill>
                            <a:srgbClr val="000000"/>
                          </a:solidFill>
                          <a:effectLst/>
                          <a:latin typeface="Segoe UI" panose="020B0502040204020203" pitchFamily="34" charset="0"/>
                          <a:cs typeface="Segoe UI" panose="020B0502040204020203" pitchFamily="34" charset="0"/>
                        </a:rPr>
                        <a:t>Guided HOL experience on </a:t>
                      </a:r>
                      <a:r>
                        <a:rPr lang="en-US" sz="1600" b="0" i="0" u="none" strike="noStrike" dirty="0" err="1">
                          <a:solidFill>
                            <a:srgbClr val="000000"/>
                          </a:solidFill>
                          <a:effectLst/>
                          <a:latin typeface="Segoe UI" panose="020B0502040204020203" pitchFamily="34" charset="0"/>
                          <a:cs typeface="Segoe UI" panose="020B0502040204020203" pitchFamily="34" charset="0"/>
                        </a:rPr>
                        <a:t>Spektra</a:t>
                      </a:r>
                      <a:r>
                        <a:rPr lang="en-US" sz="1600" b="0" i="0" u="none" strike="noStrike" dirty="0">
                          <a:solidFill>
                            <a:srgbClr val="000000"/>
                          </a:solidFill>
                          <a:effectLst/>
                          <a:latin typeface="Segoe UI" panose="020B0502040204020203" pitchFamily="34" charset="0"/>
                          <a:cs typeface="Segoe UI" panose="020B0502040204020203" pitchFamily="34" charset="0"/>
                        </a:rPr>
                        <a:t> Systems</a:t>
                      </a: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32742" rtl="0" eaLnBrk="1" fontAlgn="auto" latinLnBrk="0" hangingPunct="1">
                        <a:lnSpc>
                          <a:spcPct val="100000"/>
                        </a:lnSpc>
                        <a:spcBef>
                          <a:spcPts val="0"/>
                        </a:spcBef>
                        <a:spcAft>
                          <a:spcPts val="0"/>
                        </a:spcAft>
                        <a:buClrTx/>
                        <a:buSzTx/>
                        <a:buFontTx/>
                        <a:buNone/>
                        <a:tabLst/>
                        <a:defRPr/>
                      </a:pPr>
                      <a:r>
                        <a:rPr lang="en-US" sz="1600" b="1" i="1"/>
                        <a:t>Hosted Environment</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82017940"/>
                  </a:ext>
                </a:extLst>
              </a:tr>
              <a:tr h="259587">
                <a:tc gridSpan="2">
                  <a:txBody>
                    <a:bodyPr/>
                    <a:lstStyle/>
                    <a:p>
                      <a:pPr algn="l" fontAlgn="t">
                        <a:spcBef>
                          <a:spcPts val="200"/>
                        </a:spcBef>
                        <a:spcAft>
                          <a:spcPts val="200"/>
                        </a:spcAft>
                      </a:pPr>
                      <a:r>
                        <a:rPr lang="en-US" sz="1600" b="1" i="0" u="none" strike="noStrike" kern="1200" dirty="0">
                          <a:solidFill>
                            <a:srgbClr val="000000"/>
                          </a:solidFill>
                          <a:effectLst/>
                          <a:latin typeface="Segoe UI" panose="020B0502040204020203" pitchFamily="34" charset="0"/>
                          <a:ea typeface="+mn-ea"/>
                          <a:cs typeface="Segoe UI" panose="020B0502040204020203" pitchFamily="34" charset="0"/>
                        </a:rPr>
                        <a:t>Other</a:t>
                      </a: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solidFill>
                      <a:schemeClr val="bg2"/>
                    </a:solidFill>
                  </a:tcPr>
                </a:tc>
                <a:tc hMerge="1">
                  <a:txBody>
                    <a:bodyPr/>
                    <a:lstStyle/>
                    <a:p>
                      <a:endParaRPr lang="en-US" sz="1200"/>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83187672"/>
                  </a:ext>
                </a:extLst>
              </a:tr>
              <a:tr h="259587">
                <a:tc>
                  <a:txBody>
                    <a:bodyPr/>
                    <a:lstStyle/>
                    <a:p>
                      <a:pPr algn="l" fontAlgn="t">
                        <a:spcBef>
                          <a:spcPts val="200"/>
                        </a:spcBef>
                        <a:spcAft>
                          <a:spcPts val="200"/>
                        </a:spcAft>
                      </a:pPr>
                      <a:r>
                        <a:rPr lang="en-US" sz="1600" b="0" i="0" u="none" strike="noStrike" dirty="0">
                          <a:solidFill>
                            <a:srgbClr val="000000"/>
                          </a:solidFill>
                          <a:effectLst/>
                          <a:latin typeface="Segoe UI" panose="020B0502040204020203" pitchFamily="34" charset="0"/>
                          <a:cs typeface="Segoe UI" panose="020B0502040204020203" pitchFamily="34" charset="0"/>
                        </a:rPr>
                        <a:t>Azure Virtual Workshop Style Guide </a:t>
                      </a: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i="1" dirty="0"/>
                        <a:t>PPT</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171819578"/>
                  </a:ext>
                </a:extLst>
              </a:tr>
              <a:tr h="259587">
                <a:tc>
                  <a:txBody>
                    <a:bodyPr/>
                    <a:lstStyle/>
                    <a:p>
                      <a:pPr algn="l" fontAlgn="t">
                        <a:spcBef>
                          <a:spcPts val="200"/>
                        </a:spcBef>
                        <a:spcAft>
                          <a:spcPts val="200"/>
                        </a:spcAft>
                      </a:pPr>
                      <a:r>
                        <a:rPr lang="en-US" sz="1600" b="0" i="0" u="none" strike="noStrike" dirty="0">
                          <a:solidFill>
                            <a:srgbClr val="000000"/>
                          </a:solidFill>
                          <a:effectLst/>
                          <a:latin typeface="Segoe UI" panose="020B0502040204020203" pitchFamily="34" charset="0"/>
                          <a:cs typeface="Segoe UI" panose="020B0502040204020203" pitchFamily="34" charset="0"/>
                        </a:rPr>
                        <a:t>Azure Virtual Workshop Messaging Framework </a:t>
                      </a:r>
                    </a:p>
                  </a:txBody>
                  <a:tcPr marL="45720" marR="45720">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b="1" i="1" dirty="0"/>
                        <a:t>Word Doc</a:t>
                      </a:r>
                    </a:p>
                  </a:txBody>
                  <a:tcPr marL="45720" marR="45720" anchor="ctr">
                    <a:lnL w="12700" cap="flat" cmpd="sng" algn="ctr">
                      <a:solidFill>
                        <a:srgbClr val="333333"/>
                      </a:solidFill>
                      <a:prstDash val="solid"/>
                      <a:round/>
                      <a:headEnd type="none" w="med" len="med"/>
                      <a:tailEnd type="none" w="med" len="med"/>
                    </a:lnL>
                    <a:lnR w="12700" cap="flat" cmpd="sng" algn="ctr">
                      <a:solidFill>
                        <a:srgbClr val="333333"/>
                      </a:solidFill>
                      <a:prstDash val="solid"/>
                      <a:round/>
                      <a:headEnd type="none" w="med" len="med"/>
                      <a:tailEnd type="none" w="med" len="med"/>
                    </a:lnR>
                    <a:lnT w="12700" cap="flat" cmpd="sng" algn="ctr">
                      <a:solidFill>
                        <a:srgbClr val="333333"/>
                      </a:solidFill>
                      <a:prstDash val="solid"/>
                      <a:round/>
                      <a:headEnd type="none" w="med" len="med"/>
                      <a:tailEnd type="none" w="med" len="med"/>
                    </a:lnT>
                    <a:lnB w="12700" cap="flat" cmpd="sng" algn="ctr">
                      <a:solidFill>
                        <a:srgbClr val="333333"/>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66366303"/>
                  </a:ext>
                </a:extLst>
              </a:tr>
            </a:tbl>
          </a:graphicData>
        </a:graphic>
      </p:graphicFrame>
      <p:sp>
        <p:nvSpPr>
          <p:cNvPr id="8" name="Title 3">
            <a:extLst>
              <a:ext uri="{FF2B5EF4-FFF2-40B4-BE49-F238E27FC236}">
                <a16:creationId xmlns:a16="http://schemas.microsoft.com/office/drawing/2014/main" id="{95B1FD23-D26F-45A2-964B-27AD2BD20823}"/>
              </a:ext>
            </a:extLst>
          </p:cNvPr>
          <p:cNvSpPr txBox="1">
            <a:spLocks/>
          </p:cNvSpPr>
          <p:nvPr/>
        </p:nvSpPr>
        <p:spPr>
          <a:xfrm>
            <a:off x="586740" y="250424"/>
            <a:ext cx="11018520" cy="43088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2800" dirty="0"/>
              <a:t>Azure Virtual Workshop: Internet of Things | Content BOM </a:t>
            </a:r>
          </a:p>
        </p:txBody>
      </p:sp>
    </p:spTree>
    <p:extLst>
      <p:ext uri="{BB962C8B-B14F-4D97-AF65-F5344CB8AC3E}">
        <p14:creationId xmlns:p14="http://schemas.microsoft.com/office/powerpoint/2010/main" val="3764904016"/>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0A26198-2FDD-4900-9670-A99F7CB3838A}"/>
              </a:ext>
            </a:extLst>
          </p:cNvPr>
          <p:cNvSpPr>
            <a:spLocks noGrp="1"/>
          </p:cNvSpPr>
          <p:nvPr>
            <p:ph type="title"/>
          </p:nvPr>
        </p:nvSpPr>
        <p:spPr/>
        <p:txBody>
          <a:bodyPr/>
          <a:lstStyle/>
          <a:p>
            <a:r>
              <a:rPr lang="en-US" dirty="0"/>
              <a:t>Morning Session: State of IoT</a:t>
            </a:r>
          </a:p>
        </p:txBody>
      </p:sp>
      <p:sp>
        <p:nvSpPr>
          <p:cNvPr id="4" name="Text Placeholder 3">
            <a:extLst>
              <a:ext uri="{FF2B5EF4-FFF2-40B4-BE49-F238E27FC236}">
                <a16:creationId xmlns:a16="http://schemas.microsoft.com/office/drawing/2014/main" id="{3081399A-23D3-4380-800D-AE568402F2C6}"/>
              </a:ext>
            </a:extLst>
          </p:cNvPr>
          <p:cNvSpPr>
            <a:spLocks noGrp="1"/>
          </p:cNvSpPr>
          <p:nvPr>
            <p:ph type="body" sz="quarter" idx="10"/>
          </p:nvPr>
        </p:nvSpPr>
        <p:spPr>
          <a:xfrm>
            <a:off x="584200" y="1435497"/>
            <a:ext cx="11018520" cy="3144387"/>
          </a:xfrm>
        </p:spPr>
        <p:txBody>
          <a:bodyPr/>
          <a:lstStyle/>
          <a:p>
            <a:pPr>
              <a:buFont typeface="Arial" panose="020B0604020202020204" pitchFamily="34" charset="0"/>
              <a:buChar char="•"/>
            </a:pPr>
            <a:r>
              <a:rPr lang="en-US" sz="3200" dirty="0">
                <a:latin typeface="+mn-lt"/>
              </a:rPr>
              <a:t>Standard deck for the first morning session</a:t>
            </a:r>
          </a:p>
          <a:p>
            <a:pPr>
              <a:buFont typeface="Arial" panose="020B0604020202020204" pitchFamily="34" charset="0"/>
              <a:buChar char="•"/>
            </a:pPr>
            <a:r>
              <a:rPr lang="en-US" sz="3200" dirty="0">
                <a:latin typeface="+mn-lt"/>
              </a:rPr>
              <a:t>Recorded training on how to deliver this content</a:t>
            </a:r>
          </a:p>
          <a:p>
            <a:pPr>
              <a:buFont typeface="Arial" panose="020B0604020202020204" pitchFamily="34" charset="0"/>
              <a:buChar char="•"/>
            </a:pPr>
            <a:r>
              <a:rPr lang="en-US" sz="3200" dirty="0">
                <a:latin typeface="+mn-lt"/>
              </a:rPr>
              <a:t>Includes:</a:t>
            </a:r>
          </a:p>
          <a:p>
            <a:pPr lvl="1">
              <a:buFont typeface="Arial" panose="020B0604020202020204" pitchFamily="34" charset="0"/>
              <a:buChar char="•"/>
            </a:pPr>
            <a:r>
              <a:rPr lang="en-US" sz="2000" dirty="0"/>
              <a:t>Internet of Things overview</a:t>
            </a:r>
          </a:p>
          <a:p>
            <a:pPr lvl="1">
              <a:buFont typeface="Arial" panose="020B0604020202020204" pitchFamily="34" charset="0"/>
              <a:buChar char="•"/>
            </a:pPr>
            <a:r>
              <a:rPr lang="en-US" sz="2000" dirty="0"/>
              <a:t>Industry insights based on the Signals Report</a:t>
            </a:r>
          </a:p>
          <a:p>
            <a:pPr lvl="1">
              <a:buFont typeface="Arial" panose="020B0604020202020204" pitchFamily="34" charset="0"/>
              <a:buChar char="•"/>
            </a:pPr>
            <a:r>
              <a:rPr lang="en-US" sz="2000" dirty="0"/>
              <a:t>Key capabilities</a:t>
            </a:r>
          </a:p>
          <a:p>
            <a:pPr lvl="1">
              <a:buFont typeface="Arial" panose="020B0604020202020204" pitchFamily="34" charset="0"/>
              <a:buChar char="•"/>
            </a:pPr>
            <a:endParaRPr lang="en-US" dirty="0"/>
          </a:p>
        </p:txBody>
      </p:sp>
      <p:pic>
        <p:nvPicPr>
          <p:cNvPr id="6" name="Picture 5">
            <a:extLst>
              <a:ext uri="{FF2B5EF4-FFF2-40B4-BE49-F238E27FC236}">
                <a16:creationId xmlns:a16="http://schemas.microsoft.com/office/drawing/2014/main" id="{D69E3230-A155-4E11-A820-C82C38BC4CDE}"/>
              </a:ext>
            </a:extLst>
          </p:cNvPr>
          <p:cNvPicPr>
            <a:picLocks noChangeAspect="1"/>
          </p:cNvPicPr>
          <p:nvPr/>
        </p:nvPicPr>
        <p:blipFill>
          <a:blip r:embed="rId2"/>
          <a:stretch>
            <a:fillRect/>
          </a:stretch>
        </p:blipFill>
        <p:spPr>
          <a:xfrm>
            <a:off x="6740724" y="2597203"/>
            <a:ext cx="7448152" cy="4260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50531139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B717B60-488E-4746-B16D-5A3F3AB61720}"/>
              </a:ext>
            </a:extLst>
          </p:cNvPr>
          <p:cNvSpPr>
            <a:spLocks noGrp="1"/>
          </p:cNvSpPr>
          <p:nvPr>
            <p:ph type="title"/>
          </p:nvPr>
        </p:nvSpPr>
        <p:spPr/>
        <p:txBody>
          <a:bodyPr/>
          <a:lstStyle/>
          <a:p>
            <a:r>
              <a:rPr lang="en-US" sz="3600" dirty="0">
                <a:latin typeface="Segoe UI" panose="020B0502040204020203" pitchFamily="34" charset="0"/>
              </a:rPr>
              <a:t>New Signals Report</a:t>
            </a:r>
          </a:p>
        </p:txBody>
      </p:sp>
      <p:sp>
        <p:nvSpPr>
          <p:cNvPr id="6" name="Text Placeholder 5">
            <a:extLst>
              <a:ext uri="{FF2B5EF4-FFF2-40B4-BE49-F238E27FC236}">
                <a16:creationId xmlns:a16="http://schemas.microsoft.com/office/drawing/2014/main" id="{A2D71D51-8AF1-4337-AEE4-832B57F30D05}"/>
              </a:ext>
            </a:extLst>
          </p:cNvPr>
          <p:cNvSpPr>
            <a:spLocks noGrp="1"/>
          </p:cNvSpPr>
          <p:nvPr>
            <p:ph type="body" sz="quarter" idx="10"/>
          </p:nvPr>
        </p:nvSpPr>
        <p:spPr>
          <a:xfrm>
            <a:off x="269303" y="1241428"/>
            <a:ext cx="11655078" cy="1169551"/>
          </a:xfrm>
        </p:spPr>
        <p:txBody>
          <a:bodyPr/>
          <a:lstStyle/>
          <a:p>
            <a:pPr marL="342900" indent="-342900">
              <a:buFont typeface="Arial" panose="020B0604020202020204" pitchFamily="34" charset="0"/>
              <a:buChar char="•"/>
            </a:pPr>
            <a:r>
              <a:rPr lang="en-US" sz="3200" dirty="0">
                <a:latin typeface="Segoe UI" panose="020B0502040204020203" pitchFamily="34" charset="0"/>
                <a:cs typeface="Segoe UI" panose="020B0502040204020203" pitchFamily="34" charset="0"/>
              </a:rPr>
              <a:t>IoT industry survey done by Hypothesis</a:t>
            </a:r>
          </a:p>
          <a:p>
            <a:pPr marL="342900" indent="-342900">
              <a:buFont typeface="Arial" panose="020B0604020202020204" pitchFamily="34" charset="0"/>
              <a:buChar char="•"/>
            </a:pPr>
            <a:r>
              <a:rPr lang="en-US" sz="3200" dirty="0">
                <a:latin typeface="Segoe UI" panose="020B0502040204020203" pitchFamily="34" charset="0"/>
                <a:cs typeface="Segoe UI" panose="020B0502040204020203" pitchFamily="34" charset="0"/>
              </a:rPr>
              <a:t>Published publicly in October</a:t>
            </a:r>
          </a:p>
        </p:txBody>
      </p:sp>
      <p:pic>
        <p:nvPicPr>
          <p:cNvPr id="14338" name="Picture 2">
            <a:extLst>
              <a:ext uri="{FF2B5EF4-FFF2-40B4-BE49-F238E27FC236}">
                <a16:creationId xmlns:a16="http://schemas.microsoft.com/office/drawing/2014/main" id="{BB898180-B635-43BD-9A48-6EA6493D29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0202" y="2597558"/>
            <a:ext cx="7902416" cy="4471894"/>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90BB051-7545-4B09-87E5-ECAD0E94EB60}"/>
              </a:ext>
            </a:extLst>
          </p:cNvPr>
          <p:cNvPicPr>
            <a:picLocks noChangeAspect="1"/>
          </p:cNvPicPr>
          <p:nvPr/>
        </p:nvPicPr>
        <p:blipFill>
          <a:blip r:embed="rId4"/>
          <a:stretch>
            <a:fillRect/>
          </a:stretch>
        </p:blipFill>
        <p:spPr>
          <a:xfrm>
            <a:off x="6499665" y="1971870"/>
            <a:ext cx="5447296" cy="5227681"/>
          </a:xfrm>
          <a:prstGeom prst="rect">
            <a:avLst/>
          </a:prstGeom>
          <a:ln>
            <a:noFill/>
          </a:ln>
          <a:effectLst>
            <a:outerShdw blurRad="292100" dist="139700" dir="2700000" algn="tl" rotWithShape="0">
              <a:srgbClr val="333333">
                <a:alpha val="65000"/>
              </a:srgbClr>
            </a:outerShdw>
          </a:effectLst>
        </p:spPr>
      </p:pic>
      <p:pic>
        <p:nvPicPr>
          <p:cNvPr id="18434" name="Picture 2">
            <a:extLst>
              <a:ext uri="{FF2B5EF4-FFF2-40B4-BE49-F238E27FC236}">
                <a16:creationId xmlns:a16="http://schemas.microsoft.com/office/drawing/2014/main" id="{BBD48101-7AF4-42B1-9667-80574CF621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89619" y="3741425"/>
            <a:ext cx="7587420" cy="4332803"/>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CD461C38-B405-4602-AD49-B24619C76D01}"/>
              </a:ext>
            </a:extLst>
          </p:cNvPr>
          <p:cNvSpPr txBox="1"/>
          <p:nvPr/>
        </p:nvSpPr>
        <p:spPr>
          <a:xfrm>
            <a:off x="334683" y="884894"/>
            <a:ext cx="12752293" cy="369332"/>
          </a:xfrm>
          <a:prstGeom prst="rect">
            <a:avLst/>
          </a:prstGeom>
          <a:noFill/>
        </p:spPr>
        <p:txBody>
          <a:bodyPr wrap="square">
            <a:spAutoFit/>
          </a:bodyPr>
          <a:lstStyle/>
          <a:p>
            <a:r>
              <a:rPr lang="en-US" dirty="0"/>
              <a:t>Blog - </a:t>
            </a:r>
            <a:r>
              <a:rPr lang="en-US" dirty="0">
                <a:hlinkClick r:id="rId6"/>
              </a:rPr>
              <a:t>https://azure.microsoft.com/en-us/blog/iot-signals-research-edition-2-global-insights-for-2020-and-beyond/</a:t>
            </a:r>
            <a:r>
              <a:rPr lang="en-US" dirty="0"/>
              <a:t> </a:t>
            </a:r>
          </a:p>
        </p:txBody>
      </p:sp>
      <p:pic>
        <p:nvPicPr>
          <p:cNvPr id="4" name="Picture 3">
            <a:extLst>
              <a:ext uri="{FF2B5EF4-FFF2-40B4-BE49-F238E27FC236}">
                <a16:creationId xmlns:a16="http://schemas.microsoft.com/office/drawing/2014/main" id="{EAB615AF-E69F-4D0D-A204-163AFA328737}"/>
              </a:ext>
            </a:extLst>
          </p:cNvPr>
          <p:cNvPicPr>
            <a:picLocks noChangeAspect="1"/>
          </p:cNvPicPr>
          <p:nvPr/>
        </p:nvPicPr>
        <p:blipFill>
          <a:blip r:embed="rId7"/>
          <a:stretch>
            <a:fillRect/>
          </a:stretch>
        </p:blipFill>
        <p:spPr>
          <a:xfrm>
            <a:off x="5401336" y="4187819"/>
            <a:ext cx="5783155" cy="3664327"/>
          </a:xfrm>
          <a:prstGeom prst="rect">
            <a:avLst/>
          </a:prstGeom>
          <a:ln>
            <a:noFill/>
          </a:ln>
          <a:effectLst>
            <a:outerShdw blurRad="292100" dist="139700" dir="2700000" algn="tl" rotWithShape="0">
              <a:srgbClr val="333333">
                <a:alpha val="65000"/>
              </a:srgbClr>
            </a:outerShdw>
          </a:effectLst>
        </p:spPr>
      </p:pic>
      <p:pic>
        <p:nvPicPr>
          <p:cNvPr id="19458" name="Picture 2">
            <a:extLst>
              <a:ext uri="{FF2B5EF4-FFF2-40B4-BE49-F238E27FC236}">
                <a16:creationId xmlns:a16="http://schemas.microsoft.com/office/drawing/2014/main" id="{9B86D5A1-4324-4127-B196-1133A496E06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53897" y="4678378"/>
            <a:ext cx="8673756" cy="491224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15700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84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94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90334E34-D370-4CBF-8432-552D9347D93C}"/>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BF3A3B70-FCB6-4D3E-9526-5E40B6FA6E49}"/>
              </a:ext>
            </a:extLst>
          </p:cNvPr>
          <p:cNvSpPr>
            <a:spLocks noGrp="1"/>
          </p:cNvSpPr>
          <p:nvPr>
            <p:ph type="title"/>
          </p:nvPr>
        </p:nvSpPr>
        <p:spPr>
          <a:xfrm>
            <a:off x="455995" y="620428"/>
            <a:ext cx="11306469" cy="397545"/>
          </a:xfrm>
        </p:spPr>
        <p:txBody>
          <a:bodyPr/>
          <a:lstStyle/>
          <a:p>
            <a:r>
              <a:rPr lang="en-US" sz="2800">
                <a:solidFill>
                  <a:schemeClr val="bg2"/>
                </a:solidFill>
              </a:rPr>
              <a:t>Azure IoT helps you transform your business</a:t>
            </a:r>
          </a:p>
        </p:txBody>
      </p:sp>
      <p:sp>
        <p:nvSpPr>
          <p:cNvPr id="2" name="Rectangle 1">
            <a:extLst>
              <a:ext uri="{FF2B5EF4-FFF2-40B4-BE49-F238E27FC236}">
                <a16:creationId xmlns:a16="http://schemas.microsoft.com/office/drawing/2014/main" id="{98520F30-360B-4BDD-A378-6C24CB076708}"/>
              </a:ext>
            </a:extLst>
          </p:cNvPr>
          <p:cNvSpPr/>
          <p:nvPr/>
        </p:nvSpPr>
        <p:spPr>
          <a:xfrm>
            <a:off x="455995" y="1096373"/>
            <a:ext cx="4896841" cy="492443"/>
          </a:xfrm>
          <a:prstGeom prst="rect">
            <a:avLst/>
          </a:prstGeom>
        </p:spPr>
        <p:txBody>
          <a:bodyPr wrap="square" lIns="0" tIns="0" rIns="0" bIns="0">
            <a:spAutoFit/>
          </a:bodyPr>
          <a:lstStyle/>
          <a:p>
            <a:r>
              <a:rPr lang="en-US" sz="1600">
                <a:solidFill>
                  <a:schemeClr val="bg2"/>
                </a:solidFill>
              </a:rPr>
              <a:t>Quickly turn your vision into reality with secure, scalable, and open, edge-to-cloud IoT solutions</a:t>
            </a:r>
          </a:p>
        </p:txBody>
      </p:sp>
      <p:grpSp>
        <p:nvGrpSpPr>
          <p:cNvPr id="40" name="Group 39">
            <a:extLst>
              <a:ext uri="{FF2B5EF4-FFF2-40B4-BE49-F238E27FC236}">
                <a16:creationId xmlns:a16="http://schemas.microsoft.com/office/drawing/2014/main" id="{C6790B1C-7495-47C0-8663-FDE0C43D27F8}"/>
              </a:ext>
            </a:extLst>
          </p:cNvPr>
          <p:cNvGrpSpPr/>
          <p:nvPr/>
        </p:nvGrpSpPr>
        <p:grpSpPr>
          <a:xfrm>
            <a:off x="2742961" y="2140961"/>
            <a:ext cx="2158607" cy="2612572"/>
            <a:chOff x="2742961" y="2140961"/>
            <a:chExt cx="2158607" cy="2612572"/>
          </a:xfrm>
        </p:grpSpPr>
        <p:sp>
          <p:nvSpPr>
            <p:cNvPr id="54" name="Rectangle 53">
              <a:extLst>
                <a:ext uri="{FF2B5EF4-FFF2-40B4-BE49-F238E27FC236}">
                  <a16:creationId xmlns:a16="http://schemas.microsoft.com/office/drawing/2014/main" id="{7C9594DB-BEC2-4CDC-9BE6-924FD000ABE5}"/>
                </a:ext>
              </a:extLst>
            </p:cNvPr>
            <p:cNvSpPr/>
            <p:nvPr/>
          </p:nvSpPr>
          <p:spPr bwMode="auto">
            <a:xfrm>
              <a:off x="2742961"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Prepare for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future innovation</a:t>
              </a:r>
            </a:p>
          </p:txBody>
        </p:sp>
        <p:grpSp>
          <p:nvGrpSpPr>
            <p:cNvPr id="6" name="Graphic 44">
              <a:extLst>
                <a:ext uri="{FF2B5EF4-FFF2-40B4-BE49-F238E27FC236}">
                  <a16:creationId xmlns:a16="http://schemas.microsoft.com/office/drawing/2014/main" id="{8F68C531-260C-4369-9CE6-589A6EADC8C8}"/>
                </a:ext>
              </a:extLst>
            </p:cNvPr>
            <p:cNvGrpSpPr/>
            <p:nvPr/>
          </p:nvGrpSpPr>
          <p:grpSpPr>
            <a:xfrm>
              <a:off x="4120025" y="3864533"/>
              <a:ext cx="583987" cy="740101"/>
              <a:chOff x="4120025" y="3846286"/>
              <a:chExt cx="583987" cy="740101"/>
            </a:xfrm>
          </p:grpSpPr>
          <p:sp>
            <p:nvSpPr>
              <p:cNvPr id="7" name="Freeform: Shape 6">
                <a:extLst>
                  <a:ext uri="{FF2B5EF4-FFF2-40B4-BE49-F238E27FC236}">
                    <a16:creationId xmlns:a16="http://schemas.microsoft.com/office/drawing/2014/main" id="{BB8FCF28-C965-4D31-A5F9-A842475BBD7C}"/>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endParaRPr lang="en-US">
                  <a:solidFill>
                    <a:schemeClr val="bg2"/>
                  </a:solidFill>
                </a:endParaRPr>
              </a:p>
            </p:txBody>
          </p:sp>
          <p:sp>
            <p:nvSpPr>
              <p:cNvPr id="9" name="Freeform: Shape 8">
                <a:extLst>
                  <a:ext uri="{FF2B5EF4-FFF2-40B4-BE49-F238E27FC236}">
                    <a16:creationId xmlns:a16="http://schemas.microsoft.com/office/drawing/2014/main" id="{B65828B4-79E1-4E78-9FB3-35239722BF68}"/>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endParaRPr lang="en-US">
                  <a:solidFill>
                    <a:schemeClr val="bg2"/>
                  </a:solidFill>
                </a:endParaRPr>
              </a:p>
            </p:txBody>
          </p:sp>
          <p:sp>
            <p:nvSpPr>
              <p:cNvPr id="10" name="Freeform: Shape 9">
                <a:extLst>
                  <a:ext uri="{FF2B5EF4-FFF2-40B4-BE49-F238E27FC236}">
                    <a16:creationId xmlns:a16="http://schemas.microsoft.com/office/drawing/2014/main" id="{B8C00213-A352-48E5-A411-1D17FAE3441D}"/>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endParaRPr lang="en-US">
                  <a:solidFill>
                    <a:schemeClr val="bg2"/>
                  </a:solidFill>
                </a:endParaRPr>
              </a:p>
            </p:txBody>
          </p:sp>
        </p:grpSp>
      </p:grpSp>
      <p:grpSp>
        <p:nvGrpSpPr>
          <p:cNvPr id="39" name="Group 38">
            <a:extLst>
              <a:ext uri="{FF2B5EF4-FFF2-40B4-BE49-F238E27FC236}">
                <a16:creationId xmlns:a16="http://schemas.microsoft.com/office/drawing/2014/main" id="{EBF23A0E-85D8-4CEF-AAF7-8B34F00CEB6D}"/>
              </a:ext>
            </a:extLst>
          </p:cNvPr>
          <p:cNvGrpSpPr/>
          <p:nvPr/>
        </p:nvGrpSpPr>
        <p:grpSpPr>
          <a:xfrm>
            <a:off x="455995" y="2140961"/>
            <a:ext cx="2158607" cy="2612572"/>
            <a:chOff x="455995" y="2140961"/>
            <a:chExt cx="2158607" cy="2612572"/>
          </a:xfrm>
        </p:grpSpPr>
        <p:sp>
          <p:nvSpPr>
            <p:cNvPr id="35" name="Rectangle 34">
              <a:extLst>
                <a:ext uri="{FF2B5EF4-FFF2-40B4-BE49-F238E27FC236}">
                  <a16:creationId xmlns:a16="http://schemas.microsoft.com/office/drawing/2014/main" id="{51D08485-2803-4EAC-9BC7-D9A6CC2C4413}"/>
                </a:ext>
              </a:extLst>
            </p:cNvPr>
            <p:cNvSpPr/>
            <p:nvPr/>
          </p:nvSpPr>
          <p:spPr bwMode="auto">
            <a:xfrm>
              <a:off x="455995"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2"/>
                  </a:solidFill>
                  <a:latin typeface="Segoe UI Semibold"/>
                  <a:cs typeface="Segoe UI" pitchFamily="34" charset="0"/>
                </a:rPr>
                <a:t>Develop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with choice</a:t>
              </a:r>
            </a:p>
          </p:txBody>
        </p:sp>
        <p:grpSp>
          <p:nvGrpSpPr>
            <p:cNvPr id="3" name="Graphic 54">
              <a:extLst>
                <a:ext uri="{FF2B5EF4-FFF2-40B4-BE49-F238E27FC236}">
                  <a16:creationId xmlns:a16="http://schemas.microsoft.com/office/drawing/2014/main" id="{3F9A6B60-EC3E-4C15-8F16-F5971DD47C2C}"/>
                </a:ext>
              </a:extLst>
            </p:cNvPr>
            <p:cNvGrpSpPr/>
            <p:nvPr/>
          </p:nvGrpSpPr>
          <p:grpSpPr>
            <a:xfrm>
              <a:off x="1851758" y="3841207"/>
              <a:ext cx="477142" cy="763428"/>
              <a:chOff x="1851758" y="3841207"/>
              <a:chExt cx="477142" cy="763428"/>
            </a:xfrm>
          </p:grpSpPr>
          <p:sp>
            <p:nvSpPr>
              <p:cNvPr id="16" name="Freeform: Shape 15">
                <a:extLst>
                  <a:ext uri="{FF2B5EF4-FFF2-40B4-BE49-F238E27FC236}">
                    <a16:creationId xmlns:a16="http://schemas.microsoft.com/office/drawing/2014/main" id="{78417F5A-849B-4090-8BFE-6F84CFF0F796}"/>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DAB81B0-EEAC-4E84-B980-13FF5BF5805E}"/>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4F48704-615B-4BBD-A0CB-1DEE88F1F8BD}"/>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4CF1DCE-562C-4F84-9C0D-7BDE60DD246B}"/>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03354A5-0DBE-4389-B26C-533EE53ACF8A}"/>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B46B72C-3AED-40B0-8BD1-7121EB2BECBA}"/>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41" name="Group 40">
            <a:extLst>
              <a:ext uri="{FF2B5EF4-FFF2-40B4-BE49-F238E27FC236}">
                <a16:creationId xmlns:a16="http://schemas.microsoft.com/office/drawing/2014/main" id="{81B4417B-EA61-4406-9E8B-2AF73D1D90DA}"/>
              </a:ext>
            </a:extLst>
          </p:cNvPr>
          <p:cNvGrpSpPr/>
          <p:nvPr/>
        </p:nvGrpSpPr>
        <p:grpSpPr>
          <a:xfrm>
            <a:off x="5029927" y="2140961"/>
            <a:ext cx="2158607" cy="2612572"/>
            <a:chOff x="5029927" y="2140961"/>
            <a:chExt cx="2158607" cy="2612572"/>
          </a:xfrm>
        </p:grpSpPr>
        <p:sp>
          <p:nvSpPr>
            <p:cNvPr id="66" name="Rectangle 65">
              <a:extLst>
                <a:ext uri="{FF2B5EF4-FFF2-40B4-BE49-F238E27FC236}">
                  <a16:creationId xmlns:a16="http://schemas.microsoft.com/office/drawing/2014/main" id="{FECEDDBC-B29A-42D8-8738-A3DB2BC56271}"/>
                </a:ext>
              </a:extLst>
            </p:cNvPr>
            <p:cNvSpPr/>
            <p:nvPr/>
          </p:nvSpPr>
          <p:spPr bwMode="auto">
            <a:xfrm>
              <a:off x="502992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Secure data everywhere</a:t>
              </a:r>
            </a:p>
          </p:txBody>
        </p:sp>
        <p:grpSp>
          <p:nvGrpSpPr>
            <p:cNvPr id="22" name="Graphic 66">
              <a:extLst>
                <a:ext uri="{FF2B5EF4-FFF2-40B4-BE49-F238E27FC236}">
                  <a16:creationId xmlns:a16="http://schemas.microsoft.com/office/drawing/2014/main" id="{DA691770-4376-429B-9F58-0E7BD13B1562}"/>
                </a:ext>
              </a:extLst>
            </p:cNvPr>
            <p:cNvGrpSpPr/>
            <p:nvPr/>
          </p:nvGrpSpPr>
          <p:grpSpPr>
            <a:xfrm>
              <a:off x="6332529" y="3851879"/>
              <a:ext cx="701004" cy="752756"/>
              <a:chOff x="6332529" y="3851879"/>
              <a:chExt cx="701004" cy="752756"/>
            </a:xfrm>
          </p:grpSpPr>
          <p:sp>
            <p:nvSpPr>
              <p:cNvPr id="23" name="Freeform: Shape 22">
                <a:extLst>
                  <a:ext uri="{FF2B5EF4-FFF2-40B4-BE49-F238E27FC236}">
                    <a16:creationId xmlns:a16="http://schemas.microsoft.com/office/drawing/2014/main" id="{1F4FFEEB-6982-4B8B-9E64-E11C05C97A12}"/>
                  </a:ext>
                </a:extLst>
              </p:cNvPr>
              <p:cNvSpPr/>
              <p:nvPr/>
            </p:nvSpPr>
            <p:spPr>
              <a:xfrm>
                <a:off x="6438973" y="4010075"/>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69F1199-502D-4E4A-83E6-AE3D4CB895F2}"/>
                  </a:ext>
                </a:extLst>
              </p:cNvPr>
              <p:cNvSpPr/>
              <p:nvPr/>
            </p:nvSpPr>
            <p:spPr>
              <a:xfrm>
                <a:off x="6332529" y="4265894"/>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A11795F-7429-42D1-B224-462037610E47}"/>
                  </a:ext>
                </a:extLst>
              </p:cNvPr>
              <p:cNvSpPr/>
              <p:nvPr/>
            </p:nvSpPr>
            <p:spPr>
              <a:xfrm>
                <a:off x="6696557" y="3851879"/>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42" name="Group 41">
            <a:extLst>
              <a:ext uri="{FF2B5EF4-FFF2-40B4-BE49-F238E27FC236}">
                <a16:creationId xmlns:a16="http://schemas.microsoft.com/office/drawing/2014/main" id="{CE85FB47-B7C8-4724-A2CC-D0E654B1BAFF}"/>
              </a:ext>
            </a:extLst>
          </p:cNvPr>
          <p:cNvGrpSpPr/>
          <p:nvPr/>
        </p:nvGrpSpPr>
        <p:grpSpPr>
          <a:xfrm>
            <a:off x="7316893" y="2140961"/>
            <a:ext cx="2158607" cy="2612572"/>
            <a:chOff x="7316893" y="2140961"/>
            <a:chExt cx="2158607" cy="2612572"/>
          </a:xfrm>
        </p:grpSpPr>
        <p:sp>
          <p:nvSpPr>
            <p:cNvPr id="70" name="Rectangle 69">
              <a:extLst>
                <a:ext uri="{FF2B5EF4-FFF2-40B4-BE49-F238E27FC236}">
                  <a16:creationId xmlns:a16="http://schemas.microsoft.com/office/drawing/2014/main" id="{5C88A0A4-EC0A-4674-8037-048F2D6AC111}"/>
                </a:ext>
              </a:extLst>
            </p:cNvPr>
            <p:cNvSpPr/>
            <p:nvPr/>
          </p:nvSpPr>
          <p:spPr bwMode="auto">
            <a:xfrm>
              <a:off x="7316893"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Power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the Edge</a:t>
              </a:r>
            </a:p>
          </p:txBody>
        </p:sp>
        <p:grpSp>
          <p:nvGrpSpPr>
            <p:cNvPr id="26" name="Graphic 3">
              <a:extLst>
                <a:ext uri="{FF2B5EF4-FFF2-40B4-BE49-F238E27FC236}">
                  <a16:creationId xmlns:a16="http://schemas.microsoft.com/office/drawing/2014/main" id="{D12B095D-9E5D-47C1-8133-0BFC9073DB9F}"/>
                </a:ext>
              </a:extLst>
            </p:cNvPr>
            <p:cNvGrpSpPr/>
            <p:nvPr/>
          </p:nvGrpSpPr>
          <p:grpSpPr>
            <a:xfrm>
              <a:off x="8544934" y="3841207"/>
              <a:ext cx="763427" cy="763427"/>
              <a:chOff x="8544934" y="3841207"/>
              <a:chExt cx="763427" cy="763427"/>
            </a:xfrm>
          </p:grpSpPr>
          <p:grpSp>
            <p:nvGrpSpPr>
              <p:cNvPr id="27" name="Graphic 3">
                <a:extLst>
                  <a:ext uri="{FF2B5EF4-FFF2-40B4-BE49-F238E27FC236}">
                    <a16:creationId xmlns:a16="http://schemas.microsoft.com/office/drawing/2014/main" id="{D12B095D-9E5D-47C1-8133-0BFC9073DB9F}"/>
                  </a:ext>
                </a:extLst>
              </p:cNvPr>
              <p:cNvGrpSpPr/>
              <p:nvPr/>
            </p:nvGrpSpPr>
            <p:grpSpPr>
              <a:xfrm>
                <a:off x="8748315" y="4043992"/>
                <a:ext cx="357259" cy="357856"/>
                <a:chOff x="8748315" y="4043992"/>
                <a:chExt cx="357259" cy="357856"/>
              </a:xfrm>
              <a:solidFill>
                <a:srgbClr val="0078D4"/>
              </a:solidFill>
            </p:grpSpPr>
            <p:sp>
              <p:nvSpPr>
                <p:cNvPr id="28" name="Freeform: Shape 27">
                  <a:extLst>
                    <a:ext uri="{FF2B5EF4-FFF2-40B4-BE49-F238E27FC236}">
                      <a16:creationId xmlns:a16="http://schemas.microsoft.com/office/drawing/2014/main" id="{D075F2E5-FB2B-421F-BFD4-EB8B6C78DA92}"/>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DE02A7F-6B9D-43DF-BA53-0FDEE774636C}"/>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grpSp>
          <p:sp>
            <p:nvSpPr>
              <p:cNvPr id="30" name="Freeform: Shape 29">
                <a:extLst>
                  <a:ext uri="{FF2B5EF4-FFF2-40B4-BE49-F238E27FC236}">
                    <a16:creationId xmlns:a16="http://schemas.microsoft.com/office/drawing/2014/main" id="{0ED49E72-B133-4A67-9F2D-CE94DDCC6E40}"/>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grpSp>
      <p:grpSp>
        <p:nvGrpSpPr>
          <p:cNvPr id="43" name="Group 42">
            <a:extLst>
              <a:ext uri="{FF2B5EF4-FFF2-40B4-BE49-F238E27FC236}">
                <a16:creationId xmlns:a16="http://schemas.microsoft.com/office/drawing/2014/main" id="{85CDF3F4-CF10-4B25-B577-395FE022D14A}"/>
              </a:ext>
            </a:extLst>
          </p:cNvPr>
          <p:cNvGrpSpPr/>
          <p:nvPr/>
        </p:nvGrpSpPr>
        <p:grpSpPr>
          <a:xfrm>
            <a:off x="9603857" y="2140961"/>
            <a:ext cx="2158607" cy="2612572"/>
            <a:chOff x="9603857" y="2140961"/>
            <a:chExt cx="2158607" cy="2612572"/>
          </a:xfrm>
        </p:grpSpPr>
        <p:sp>
          <p:nvSpPr>
            <p:cNvPr id="46" name="Rectangle 45">
              <a:extLst>
                <a:ext uri="{FF2B5EF4-FFF2-40B4-BE49-F238E27FC236}">
                  <a16:creationId xmlns:a16="http://schemas.microsoft.com/office/drawing/2014/main" id="{456338C3-AA6D-42EB-9DB9-8DED94648B94}"/>
                </a:ext>
              </a:extLst>
            </p:cNvPr>
            <p:cNvSpPr/>
            <p:nvPr/>
          </p:nvSpPr>
          <p:spPr bwMode="auto">
            <a:xfrm>
              <a:off x="960385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Scale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globally </a:t>
              </a:r>
            </a:p>
          </p:txBody>
        </p:sp>
        <p:grpSp>
          <p:nvGrpSpPr>
            <p:cNvPr id="31" name="Graphic 4">
              <a:extLst>
                <a:ext uri="{FF2B5EF4-FFF2-40B4-BE49-F238E27FC236}">
                  <a16:creationId xmlns:a16="http://schemas.microsoft.com/office/drawing/2014/main" id="{310E76BF-1AAD-4052-8366-F3430418242B}"/>
                </a:ext>
              </a:extLst>
            </p:cNvPr>
            <p:cNvGrpSpPr/>
            <p:nvPr/>
          </p:nvGrpSpPr>
          <p:grpSpPr>
            <a:xfrm>
              <a:off x="10900461" y="3870261"/>
              <a:ext cx="680268" cy="680268"/>
              <a:chOff x="10873664" y="3912394"/>
              <a:chExt cx="680268" cy="680268"/>
            </a:xfrm>
          </p:grpSpPr>
          <p:sp>
            <p:nvSpPr>
              <p:cNvPr id="32" name="Freeform: Shape 31">
                <a:extLst>
                  <a:ext uri="{FF2B5EF4-FFF2-40B4-BE49-F238E27FC236}">
                    <a16:creationId xmlns:a16="http://schemas.microsoft.com/office/drawing/2014/main" id="{7E948E5D-870F-4595-B208-304FC2B5E286}"/>
                  </a:ext>
                </a:extLst>
              </p:cNvPr>
              <p:cNvSpPr/>
              <p:nvPr/>
            </p:nvSpPr>
            <p:spPr>
              <a:xfrm>
                <a:off x="10873664" y="3912394"/>
                <a:ext cx="680268" cy="680268"/>
              </a:xfrm>
              <a:custGeom>
                <a:avLst/>
                <a:gdLst>
                  <a:gd name="connsiteX0" fmla="*/ 0 w 680268"/>
                  <a:gd name="connsiteY0" fmla="*/ 0 h 680268"/>
                  <a:gd name="connsiteX1" fmla="*/ 680268 w 680268"/>
                  <a:gd name="connsiteY1" fmla="*/ 0 h 680268"/>
                  <a:gd name="connsiteX2" fmla="*/ 680268 w 680268"/>
                  <a:gd name="connsiteY2" fmla="*/ 680268 h 680268"/>
                  <a:gd name="connsiteX3" fmla="*/ 0 w 680268"/>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680268" h="680268">
                    <a:moveTo>
                      <a:pt x="0" y="0"/>
                    </a:moveTo>
                    <a:lnTo>
                      <a:pt x="680268" y="0"/>
                    </a:lnTo>
                    <a:lnTo>
                      <a:pt x="680268" y="680268"/>
                    </a:lnTo>
                    <a:lnTo>
                      <a:pt x="0" y="680268"/>
                    </a:lnTo>
                    <a:close/>
                  </a:path>
                </a:pathLst>
              </a:custGeom>
              <a:noFill/>
              <a:ln w="5283" cap="flat">
                <a:noFill/>
                <a:prstDash val="solid"/>
                <a:miter/>
              </a:ln>
            </p:spPr>
            <p:txBody>
              <a:bodyPr rtlCol="0" anchor="ctr"/>
              <a:lstStyle/>
              <a:p>
                <a:endParaRPr lang="en-US"/>
              </a:p>
            </p:txBody>
          </p:sp>
          <p:grpSp>
            <p:nvGrpSpPr>
              <p:cNvPr id="33" name="Graphic 4">
                <a:extLst>
                  <a:ext uri="{FF2B5EF4-FFF2-40B4-BE49-F238E27FC236}">
                    <a16:creationId xmlns:a16="http://schemas.microsoft.com/office/drawing/2014/main" id="{310E76BF-1AAD-4052-8366-F3430418242B}"/>
                  </a:ext>
                </a:extLst>
              </p:cNvPr>
              <p:cNvGrpSpPr/>
              <p:nvPr/>
            </p:nvGrpSpPr>
            <p:grpSpPr>
              <a:xfrm>
                <a:off x="10873664" y="3912394"/>
                <a:ext cx="680268" cy="680268"/>
                <a:chOff x="10873664" y="3912394"/>
                <a:chExt cx="680268" cy="680268"/>
              </a:xfrm>
            </p:grpSpPr>
            <p:sp>
              <p:nvSpPr>
                <p:cNvPr id="34" name="Freeform: Shape 33">
                  <a:extLst>
                    <a:ext uri="{FF2B5EF4-FFF2-40B4-BE49-F238E27FC236}">
                      <a16:creationId xmlns:a16="http://schemas.microsoft.com/office/drawing/2014/main" id="{525BE39D-8634-4BCC-87E9-7AB8F6FDC973}"/>
                    </a:ext>
                  </a:extLst>
                </p:cNvPr>
                <p:cNvSpPr/>
                <p:nvPr/>
              </p:nvSpPr>
              <p:spPr>
                <a:xfrm>
                  <a:off x="10873664" y="4273786"/>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BB057B1-8940-4D95-894D-F8B13C5E472C}"/>
                    </a:ext>
                  </a:extLst>
                </p:cNvPr>
                <p:cNvSpPr/>
                <p:nvPr/>
              </p:nvSpPr>
              <p:spPr>
                <a:xfrm>
                  <a:off x="10873664" y="3912394"/>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F705A01-C1EC-4215-B8EF-5884F68481C6}"/>
                    </a:ext>
                  </a:extLst>
                </p:cNvPr>
                <p:cNvSpPr/>
                <p:nvPr/>
              </p:nvSpPr>
              <p:spPr>
                <a:xfrm>
                  <a:off x="11256314" y="3912394"/>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26403653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39"/>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40"/>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nodeType="withEffect">
                                  <p:stCondLst>
                                    <p:cond delay="500"/>
                                  </p:stCondLst>
                                  <p:childTnLst>
                                    <p:animMotion origin="layout" path="M 0 4.44444E-6 L 0 0.01898 " pathEditMode="relative" rAng="0" ptsTypes="AA">
                                      <p:cBhvr>
                                        <p:cTn id="19" dur="700" spd="-100000" fill="hold"/>
                                        <p:tgtEl>
                                          <p:spTgt spid="41"/>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nodeType="withEffect">
                                  <p:stCondLst>
                                    <p:cond delay="750"/>
                                  </p:stCondLst>
                                  <p:childTnLst>
                                    <p:animMotion origin="layout" path="M 0 4.44444E-6 L 0 0.01898 " pathEditMode="relative" rAng="0" ptsTypes="AA">
                                      <p:cBhvr>
                                        <p:cTn id="24" dur="700" spd="-100000" fill="hold"/>
                                        <p:tgtEl>
                                          <p:spTgt spid="42"/>
                                        </p:tgtEl>
                                        <p:attrNameLst>
                                          <p:attrName>ppt_x</p:attrName>
                                          <p:attrName>ppt_y</p:attrName>
                                        </p:attrNameLst>
                                      </p:cBhvr>
                                      <p:rCtr x="0" y="949"/>
                                    </p:animMotion>
                                  </p:childTnLst>
                                </p:cTn>
                              </p:par>
                              <p:par>
                                <p:cTn id="25" presetID="10" presetClass="entr" presetSubtype="0" fill="hold" nodeType="withEffect">
                                  <p:stCondLst>
                                    <p:cond delay="10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42" presetClass="path" presetSubtype="0" decel="100000" fill="hold" nodeType="withEffect">
                                  <p:stCondLst>
                                    <p:cond delay="1000"/>
                                  </p:stCondLst>
                                  <p:childTnLst>
                                    <p:animMotion origin="layout" path="M 0 4.44444E-6 L 0 0.01898 " pathEditMode="relative" rAng="0" ptsTypes="AA">
                                      <p:cBhvr>
                                        <p:cTn id="29" dur="700" spd="-100000" fill="hold"/>
                                        <p:tgtEl>
                                          <p:spTgt spid="4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F2A45F-A84E-4012-88DE-B4D5C5163D92}"/>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1E791277-6B4B-4DFD-862E-C2BD5B371C7F}"/>
              </a:ext>
            </a:extLst>
          </p:cNvPr>
          <p:cNvSpPr/>
          <p:nvPr/>
        </p:nvSpPr>
        <p:spPr bwMode="auto">
          <a:xfrm>
            <a:off x="455995" y="1505043"/>
            <a:ext cx="1568504" cy="4939310"/>
          </a:xfrm>
          <a:prstGeom prst="rect">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672273" fontAlgn="base">
              <a:spcBef>
                <a:spcPts val="588"/>
              </a:spcBef>
            </a:pPr>
            <a:endParaRPr lang="en-US" sz="1600" err="1">
              <a:solidFill>
                <a:srgbClr val="FFFFFF"/>
              </a:solidFill>
              <a:latin typeface="Segoe UI Semibold"/>
              <a:cs typeface="Segoe UI" pitchFamily="34" charset="0"/>
            </a:endParaRPr>
          </a:p>
        </p:txBody>
      </p:sp>
      <p:pic>
        <p:nvPicPr>
          <p:cNvPr id="8" name="Graphic 7">
            <a:extLst>
              <a:ext uri="{FF2B5EF4-FFF2-40B4-BE49-F238E27FC236}">
                <a16:creationId xmlns:a16="http://schemas.microsoft.com/office/drawing/2014/main" id="{B054E15D-B227-42A2-A2BB-ABA527DD3A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4579" y="2943801"/>
            <a:ext cx="458235" cy="458235"/>
          </a:xfrm>
          <a:prstGeom prst="rect">
            <a:avLst/>
          </a:prstGeom>
        </p:spPr>
      </p:pic>
      <p:sp>
        <p:nvSpPr>
          <p:cNvPr id="3" name="Title 2">
            <a:extLst>
              <a:ext uri="{FF2B5EF4-FFF2-40B4-BE49-F238E27FC236}">
                <a16:creationId xmlns:a16="http://schemas.microsoft.com/office/drawing/2014/main" id="{436C3750-DC90-4024-93C7-CA917BD9E841}"/>
              </a:ext>
            </a:extLst>
          </p:cNvPr>
          <p:cNvSpPr>
            <a:spLocks noGrp="1"/>
          </p:cNvSpPr>
          <p:nvPr>
            <p:ph type="title"/>
          </p:nvPr>
        </p:nvSpPr>
        <p:spPr>
          <a:xfrm>
            <a:off x="455995" y="620428"/>
            <a:ext cx="11306469" cy="397545"/>
          </a:xfrm>
        </p:spPr>
        <p:txBody>
          <a:bodyPr/>
          <a:lstStyle/>
          <a:p>
            <a:r>
              <a:rPr lang="en-US" sz="2800">
                <a:solidFill>
                  <a:schemeClr val="bg1"/>
                </a:solidFill>
              </a:rPr>
              <a:t>Microsoft’s comprehensive IoT product portfolio </a:t>
            </a:r>
          </a:p>
        </p:txBody>
      </p:sp>
      <p:sp>
        <p:nvSpPr>
          <p:cNvPr id="185" name="Rectangle 184">
            <a:extLst>
              <a:ext uri="{FF2B5EF4-FFF2-40B4-BE49-F238E27FC236}">
                <a16:creationId xmlns:a16="http://schemas.microsoft.com/office/drawing/2014/main" id="{90DDDE8A-B55D-4148-8A7A-AC8736B4A340}"/>
              </a:ext>
            </a:extLst>
          </p:cNvPr>
          <p:cNvSpPr/>
          <p:nvPr/>
        </p:nvSpPr>
        <p:spPr bwMode="auto">
          <a:xfrm>
            <a:off x="2451508" y="1932444"/>
            <a:ext cx="2120541"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Azure IoT </a:t>
            </a:r>
            <a:br>
              <a:rPr lang="en-US" sz="1400">
                <a:solidFill>
                  <a:schemeClr val="accent5"/>
                </a:solidFill>
                <a:latin typeface="+mj-lt"/>
              </a:rPr>
            </a:br>
            <a:r>
              <a:rPr lang="en-US" sz="1400">
                <a:solidFill>
                  <a:schemeClr val="accent5"/>
                </a:solidFill>
                <a:latin typeface="+mj-lt"/>
              </a:rPr>
              <a:t>priority v</a:t>
            </a:r>
            <a:r>
              <a:rPr lang="en-US" sz="1400" err="1">
                <a:solidFill>
                  <a:schemeClr val="accent5"/>
                </a:solidFill>
                <a:latin typeface="+mj-lt"/>
              </a:rPr>
              <a:t>erticals</a:t>
            </a:r>
            <a:endParaRPr lang="en-US" sz="1400">
              <a:solidFill>
                <a:schemeClr val="accent5"/>
              </a:solidFill>
              <a:latin typeface="+mj-lt"/>
            </a:endParaRPr>
          </a:p>
        </p:txBody>
      </p:sp>
      <p:sp>
        <p:nvSpPr>
          <p:cNvPr id="186" name="Rectangle 185">
            <a:extLst>
              <a:ext uri="{FF2B5EF4-FFF2-40B4-BE49-F238E27FC236}">
                <a16:creationId xmlns:a16="http://schemas.microsoft.com/office/drawing/2014/main" id="{6E0B70F8-E132-4396-A38F-33D02A5CA384}"/>
              </a:ext>
            </a:extLst>
          </p:cNvPr>
          <p:cNvSpPr/>
          <p:nvPr/>
        </p:nvSpPr>
        <p:spPr bwMode="auto">
          <a:xfrm>
            <a:off x="2451507" y="4284010"/>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Azure </a:t>
            </a:r>
          </a:p>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Services for IoT</a:t>
            </a:r>
          </a:p>
        </p:txBody>
      </p:sp>
      <p:sp>
        <p:nvSpPr>
          <p:cNvPr id="187" name="Rectangle 186">
            <a:extLst>
              <a:ext uri="{FF2B5EF4-FFF2-40B4-BE49-F238E27FC236}">
                <a16:creationId xmlns:a16="http://schemas.microsoft.com/office/drawing/2014/main" id="{CECEC308-CF71-43C8-8E4F-DAC60B7EE8F0}"/>
              </a:ext>
            </a:extLst>
          </p:cNvPr>
          <p:cNvSpPr/>
          <p:nvPr/>
        </p:nvSpPr>
        <p:spPr>
          <a:xfrm>
            <a:off x="4404579" y="3787894"/>
            <a:ext cx="7939872" cy="1373420"/>
          </a:xfrm>
          <a:prstGeom prst="rect">
            <a:avLst/>
          </a:prstGeom>
        </p:spPr>
        <p:txBody>
          <a:bodyPr wrap="square" lIns="91427" numCol="3" anchor="ctr">
            <a:no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IoT Hub</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IoT Hub Device</a:t>
            </a:r>
            <a:br>
              <a:rPr lang="en-US" sz="1200">
                <a:solidFill>
                  <a:schemeClr val="bg1"/>
                </a:solidFill>
              </a:rPr>
            </a:br>
            <a:r>
              <a:rPr lang="en-US" sz="1200">
                <a:solidFill>
                  <a:schemeClr val="bg1"/>
                </a:solidFill>
              </a:rPr>
              <a:t>Provisioning Service</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Digital Twins</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Time Series Insights</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Maps</a:t>
            </a:r>
          </a:p>
          <a:p>
            <a:pPr defTabSz="931834" fontAlgn="base">
              <a:lnSpc>
                <a:spcPct val="90000"/>
              </a:lnSpc>
              <a:spcBef>
                <a:spcPct val="0"/>
              </a:spcBef>
              <a:spcAft>
                <a:spcPts val="400"/>
              </a:spcAft>
              <a:defRPr/>
            </a:pPr>
            <a:r>
              <a:rPr lang="en-US" sz="1200">
                <a:solidFill>
                  <a:schemeClr val="bg1"/>
                </a:solidFill>
              </a:rPr>
              <a:t>Azure Stream Analytics</a:t>
            </a:r>
          </a:p>
          <a:p>
            <a:pPr defTabSz="931834" fontAlgn="base">
              <a:lnSpc>
                <a:spcPct val="90000"/>
              </a:lnSpc>
              <a:spcBef>
                <a:spcPct val="0"/>
              </a:spcBef>
              <a:spcAft>
                <a:spcPts val="400"/>
              </a:spcAft>
              <a:defRPr/>
            </a:pPr>
            <a:r>
              <a:rPr lang="en-US" sz="1200">
                <a:solidFill>
                  <a:schemeClr val="bg1"/>
                </a:solidFill>
              </a:rPr>
              <a:t>Azure Cosmos DB</a:t>
            </a:r>
          </a:p>
          <a:p>
            <a:pPr defTabSz="931834" fontAlgn="base">
              <a:lnSpc>
                <a:spcPct val="90000"/>
              </a:lnSpc>
              <a:spcBef>
                <a:spcPct val="0"/>
              </a:spcBef>
              <a:spcAft>
                <a:spcPts val="400"/>
              </a:spcAft>
              <a:defRPr/>
            </a:pPr>
            <a:r>
              <a:rPr lang="en-US" sz="1200">
                <a:solidFill>
                  <a:schemeClr val="bg1"/>
                </a:solidFill>
              </a:rPr>
              <a:t>Azure AI</a:t>
            </a:r>
          </a:p>
          <a:p>
            <a:pPr defTabSz="931834" fontAlgn="base">
              <a:lnSpc>
                <a:spcPct val="90000"/>
              </a:lnSpc>
              <a:spcBef>
                <a:spcPct val="0"/>
              </a:spcBef>
              <a:spcAft>
                <a:spcPts val="400"/>
              </a:spcAft>
              <a:defRPr/>
            </a:pPr>
            <a:r>
              <a:rPr lang="en-US" sz="1200">
                <a:solidFill>
                  <a:schemeClr val="bg1"/>
                </a:solidFill>
              </a:rPr>
              <a:t>Azure Cognitive Services</a:t>
            </a:r>
          </a:p>
          <a:p>
            <a:pPr defTabSz="931834" fontAlgn="base">
              <a:lnSpc>
                <a:spcPct val="90000"/>
              </a:lnSpc>
              <a:spcBef>
                <a:spcPct val="0"/>
              </a:spcBef>
              <a:spcAft>
                <a:spcPts val="400"/>
              </a:spcAft>
              <a:defRPr/>
            </a:pPr>
            <a:r>
              <a:rPr lang="en-US" sz="1200">
                <a:solidFill>
                  <a:schemeClr val="bg1"/>
                </a:solidFill>
              </a:rPr>
              <a:t>Azure ML</a:t>
            </a:r>
          </a:p>
          <a:p>
            <a:pPr defTabSz="931834" fontAlgn="base">
              <a:lnSpc>
                <a:spcPct val="90000"/>
              </a:lnSpc>
              <a:spcBef>
                <a:spcPct val="0"/>
              </a:spcBef>
              <a:spcAft>
                <a:spcPts val="400"/>
              </a:spcAft>
              <a:defRPr/>
            </a:pPr>
            <a:r>
              <a:rPr lang="en-US" sz="1200">
                <a:solidFill>
                  <a:schemeClr val="bg1"/>
                </a:solidFill>
              </a:rPr>
              <a:t>Azure Logic Apps</a:t>
            </a:r>
          </a:p>
          <a:p>
            <a:pPr defTabSz="931834" fontAlgn="base">
              <a:lnSpc>
                <a:spcPct val="90000"/>
              </a:lnSpc>
              <a:spcBef>
                <a:spcPct val="0"/>
              </a:spcBef>
              <a:spcAft>
                <a:spcPts val="400"/>
              </a:spcAft>
              <a:defRPr/>
            </a:pPr>
            <a:r>
              <a:rPr lang="en-US" sz="1200">
                <a:solidFill>
                  <a:schemeClr val="bg1"/>
                </a:solidFill>
              </a:rPr>
              <a:t>Azure Active Directory</a:t>
            </a:r>
          </a:p>
          <a:p>
            <a:pPr defTabSz="931834" fontAlgn="base">
              <a:lnSpc>
                <a:spcPct val="90000"/>
              </a:lnSpc>
              <a:spcBef>
                <a:spcPct val="0"/>
              </a:spcBef>
              <a:spcAft>
                <a:spcPts val="400"/>
              </a:spcAft>
              <a:defRPr/>
            </a:pPr>
            <a:r>
              <a:rPr lang="en-US" sz="1200">
                <a:solidFill>
                  <a:schemeClr val="bg1"/>
                </a:solidFill>
              </a:rPr>
              <a:t>Azure Monitor</a:t>
            </a:r>
          </a:p>
          <a:p>
            <a:pPr defTabSz="931834" fontAlgn="base">
              <a:lnSpc>
                <a:spcPct val="90000"/>
              </a:lnSpc>
              <a:spcBef>
                <a:spcPct val="0"/>
              </a:spcBef>
              <a:spcAft>
                <a:spcPts val="400"/>
              </a:spcAft>
              <a:defRPr/>
            </a:pPr>
            <a:r>
              <a:rPr lang="en-US" sz="1200">
                <a:solidFill>
                  <a:schemeClr val="bg1"/>
                </a:solidFill>
              </a:rPr>
              <a:t>Azure DevOps</a:t>
            </a:r>
          </a:p>
          <a:p>
            <a:pPr defTabSz="931834" fontAlgn="base">
              <a:lnSpc>
                <a:spcPct val="90000"/>
              </a:lnSpc>
              <a:spcBef>
                <a:spcPct val="0"/>
              </a:spcBef>
              <a:spcAft>
                <a:spcPts val="400"/>
              </a:spcAft>
              <a:defRPr/>
            </a:pPr>
            <a:r>
              <a:rPr lang="en-US" sz="1200">
                <a:solidFill>
                  <a:schemeClr val="bg1"/>
                </a:solidFill>
              </a:rPr>
              <a:t>Power BI</a:t>
            </a:r>
          </a:p>
          <a:p>
            <a:pPr defTabSz="931834" fontAlgn="base">
              <a:lnSpc>
                <a:spcPct val="90000"/>
              </a:lnSpc>
              <a:spcBef>
                <a:spcPct val="0"/>
              </a:spcBef>
              <a:spcAft>
                <a:spcPts val="400"/>
              </a:spcAft>
              <a:defRPr/>
            </a:pPr>
            <a:r>
              <a:rPr lang="en-US" sz="1200">
                <a:solidFill>
                  <a:schemeClr val="bg1"/>
                </a:solidFill>
              </a:rPr>
              <a:t>Azure Data Share</a:t>
            </a:r>
          </a:p>
          <a:p>
            <a:pPr defTabSz="931834" fontAlgn="base">
              <a:lnSpc>
                <a:spcPct val="90000"/>
              </a:lnSpc>
              <a:spcBef>
                <a:spcPct val="0"/>
              </a:spcBef>
              <a:spcAft>
                <a:spcPts val="400"/>
              </a:spcAft>
              <a:defRPr/>
            </a:pPr>
            <a:r>
              <a:rPr lang="en-US" sz="1200">
                <a:solidFill>
                  <a:schemeClr val="bg1"/>
                </a:solidFill>
              </a:rPr>
              <a:t>Azure Spatial Anchors </a:t>
            </a:r>
          </a:p>
        </p:txBody>
      </p:sp>
      <p:sp>
        <p:nvSpPr>
          <p:cNvPr id="188" name="Rectangle 187">
            <a:extLst>
              <a:ext uri="{FF2B5EF4-FFF2-40B4-BE49-F238E27FC236}">
                <a16:creationId xmlns:a16="http://schemas.microsoft.com/office/drawing/2014/main" id="{F2249FA8-9A2B-4609-B14F-B15C0D29A9B0}"/>
              </a:ext>
            </a:extLst>
          </p:cNvPr>
          <p:cNvSpPr/>
          <p:nvPr/>
        </p:nvSpPr>
        <p:spPr bwMode="auto">
          <a:xfrm>
            <a:off x="2451507" y="5562708"/>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IoT &amp; Edge</a:t>
            </a:r>
          </a:p>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d</a:t>
            </a:r>
            <a:r>
              <a:rPr lang="en-US" sz="1400" err="1">
                <a:solidFill>
                  <a:schemeClr val="accent5"/>
                </a:solidFill>
                <a:latin typeface="+mj-lt"/>
              </a:rPr>
              <a:t>evice</a:t>
            </a:r>
            <a:r>
              <a:rPr lang="en-US" sz="1400">
                <a:solidFill>
                  <a:schemeClr val="accent5"/>
                </a:solidFill>
                <a:latin typeface="+mj-lt"/>
              </a:rPr>
              <a:t> support</a:t>
            </a:r>
          </a:p>
        </p:txBody>
      </p:sp>
      <p:sp>
        <p:nvSpPr>
          <p:cNvPr id="189" name="Rectangle 188">
            <a:extLst>
              <a:ext uri="{FF2B5EF4-FFF2-40B4-BE49-F238E27FC236}">
                <a16:creationId xmlns:a16="http://schemas.microsoft.com/office/drawing/2014/main" id="{2413B6A8-4A03-487B-8D8D-3346EC9512B6}"/>
              </a:ext>
            </a:extLst>
          </p:cNvPr>
          <p:cNvSpPr/>
          <p:nvPr/>
        </p:nvSpPr>
        <p:spPr>
          <a:xfrm>
            <a:off x="4404579" y="5390241"/>
            <a:ext cx="7939865" cy="846839"/>
          </a:xfrm>
          <a:prstGeom prst="rect">
            <a:avLst/>
          </a:prstGeom>
        </p:spPr>
        <p:txBody>
          <a:bodyPr wrap="square" lIns="91427" numCol="3" anchor="ctr">
            <a:noAutofit/>
          </a:bodyPr>
          <a:lstStyle/>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RTOS</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Sphere</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IoT Device SDK</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IoT Edge</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Stack Edge</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Windows IoT </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Certified for IoT—Device Catalog</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Stream Analytics</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Storage </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ML</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SQL</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Functions</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Cognitive Services</a:t>
            </a:r>
          </a:p>
        </p:txBody>
      </p:sp>
      <p:cxnSp>
        <p:nvCxnSpPr>
          <p:cNvPr id="190" name="Straight Connector 189">
            <a:extLst>
              <a:ext uri="{FF2B5EF4-FFF2-40B4-BE49-F238E27FC236}">
                <a16:creationId xmlns:a16="http://schemas.microsoft.com/office/drawing/2014/main" id="{D67E6D33-C222-4914-9D8C-71A5B314793C}"/>
              </a:ext>
            </a:extLst>
          </p:cNvPr>
          <p:cNvCxnSpPr>
            <a:cxnSpLocks/>
          </p:cNvCxnSpPr>
          <p:nvPr/>
        </p:nvCxnSpPr>
        <p:spPr>
          <a:xfrm>
            <a:off x="2328139" y="5178808"/>
            <a:ext cx="9133590" cy="0"/>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698B553-2CC9-40B1-A3AE-0AE1ECEED60D}"/>
              </a:ext>
            </a:extLst>
          </p:cNvPr>
          <p:cNvCxnSpPr>
            <a:cxnSpLocks/>
          </p:cNvCxnSpPr>
          <p:nvPr/>
        </p:nvCxnSpPr>
        <p:spPr>
          <a:xfrm>
            <a:off x="2328139" y="3711441"/>
            <a:ext cx="9133590" cy="0"/>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CD3C5AD-EEC8-410A-9244-D44F75AEDA46}"/>
              </a:ext>
            </a:extLst>
          </p:cNvPr>
          <p:cNvCxnSpPr>
            <a:cxnSpLocks/>
          </p:cNvCxnSpPr>
          <p:nvPr/>
        </p:nvCxnSpPr>
        <p:spPr>
          <a:xfrm>
            <a:off x="2328139" y="2634396"/>
            <a:ext cx="9125266" cy="0"/>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39E6B9B-5DA7-4688-ADFC-82F9C3B9B37B}"/>
              </a:ext>
            </a:extLst>
          </p:cNvPr>
          <p:cNvSpPr/>
          <p:nvPr/>
        </p:nvSpPr>
        <p:spPr bwMode="auto">
          <a:xfrm>
            <a:off x="2451508" y="3014383"/>
            <a:ext cx="1751338"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Azure IoT solutions</a:t>
            </a:r>
          </a:p>
        </p:txBody>
      </p:sp>
      <p:sp>
        <p:nvSpPr>
          <p:cNvPr id="196" name="Rectangle 195">
            <a:extLst>
              <a:ext uri="{FF2B5EF4-FFF2-40B4-BE49-F238E27FC236}">
                <a16:creationId xmlns:a16="http://schemas.microsoft.com/office/drawing/2014/main" id="{7512B3C8-5A70-4F33-B794-F1086F7B9223}"/>
              </a:ext>
            </a:extLst>
          </p:cNvPr>
          <p:cNvSpPr/>
          <p:nvPr/>
        </p:nvSpPr>
        <p:spPr bwMode="auto">
          <a:xfrm>
            <a:off x="4900811" y="2944839"/>
            <a:ext cx="2011736" cy="6277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lang="en-US" sz="1200">
                <a:solidFill>
                  <a:schemeClr val="bg1"/>
                </a:solidFill>
              </a:rPr>
              <a:t>Azure IoT Central </a:t>
            </a:r>
            <a:br>
              <a:rPr lang="en-US" sz="1200">
                <a:solidFill>
                  <a:schemeClr val="bg1"/>
                </a:solidFill>
              </a:rPr>
            </a:br>
            <a:endParaRPr lang="en-US" sz="1200">
              <a:solidFill>
                <a:schemeClr val="bg1"/>
              </a:solidFill>
            </a:endParaRPr>
          </a:p>
        </p:txBody>
      </p:sp>
      <p:sp>
        <p:nvSpPr>
          <p:cNvPr id="201" name="Rectangle 200">
            <a:extLst>
              <a:ext uri="{FF2B5EF4-FFF2-40B4-BE49-F238E27FC236}">
                <a16:creationId xmlns:a16="http://schemas.microsoft.com/office/drawing/2014/main" id="{6389D8BF-88D7-4BAE-9510-28C646ADC289}"/>
              </a:ext>
            </a:extLst>
          </p:cNvPr>
          <p:cNvSpPr/>
          <p:nvPr/>
        </p:nvSpPr>
        <p:spPr bwMode="auto">
          <a:xfrm>
            <a:off x="484739" y="3572545"/>
            <a:ext cx="1511015" cy="9435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tab pos="1085850" algn="l"/>
              </a:tabLst>
              <a:defRPr/>
            </a:pPr>
            <a:r>
              <a:rPr lang="en-US" sz="1400">
                <a:solidFill>
                  <a:schemeClr val="bg1"/>
                </a:solidFill>
                <a:latin typeface="+mj-lt"/>
              </a:rPr>
              <a:t>Azure Security </a:t>
            </a:r>
          </a:p>
          <a:p>
            <a:pPr marL="0" marR="0" lvl="0" indent="0" algn="ctr" defTabSz="932293" rtl="0" eaLnBrk="1" fontAlgn="base" latinLnBrk="0" hangingPunct="1">
              <a:lnSpc>
                <a:spcPct val="90000"/>
              </a:lnSpc>
              <a:spcBef>
                <a:spcPct val="0"/>
              </a:spcBef>
              <a:spcAft>
                <a:spcPct val="0"/>
              </a:spcAft>
              <a:buClrTx/>
              <a:buSzTx/>
              <a:buFontTx/>
              <a:buNone/>
              <a:tabLst>
                <a:tab pos="1085850" algn="l"/>
              </a:tabLst>
              <a:defRPr/>
            </a:pPr>
            <a:r>
              <a:rPr lang="en-US" sz="1400">
                <a:solidFill>
                  <a:schemeClr val="bg1"/>
                </a:solidFill>
                <a:latin typeface="+mj-lt"/>
              </a:rPr>
              <a:t>Center for IoT</a:t>
            </a:r>
          </a:p>
        </p:txBody>
      </p:sp>
      <p:grpSp>
        <p:nvGrpSpPr>
          <p:cNvPr id="207" name="Graphic 2">
            <a:extLst>
              <a:ext uri="{FF2B5EF4-FFF2-40B4-BE49-F238E27FC236}">
                <a16:creationId xmlns:a16="http://schemas.microsoft.com/office/drawing/2014/main" id="{EAEC6F81-6FE1-4104-A3F6-27B36186F1BE}"/>
              </a:ext>
            </a:extLst>
          </p:cNvPr>
          <p:cNvGrpSpPr/>
          <p:nvPr/>
        </p:nvGrpSpPr>
        <p:grpSpPr>
          <a:xfrm>
            <a:off x="6731554" y="1758393"/>
            <a:ext cx="290364" cy="445224"/>
            <a:chOff x="5557492" y="4674021"/>
            <a:chExt cx="454548" cy="696974"/>
          </a:xfrm>
          <a:solidFill>
            <a:schemeClr val="accent5"/>
          </a:solidFill>
        </p:grpSpPr>
        <p:sp>
          <p:nvSpPr>
            <p:cNvPr id="208" name="Freeform: Shape 207">
              <a:extLst>
                <a:ext uri="{FF2B5EF4-FFF2-40B4-BE49-F238E27FC236}">
                  <a16:creationId xmlns:a16="http://schemas.microsoft.com/office/drawing/2014/main" id="{B74D42E2-579A-4866-AE96-D600861FFC4C}"/>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66FA697D-C251-4650-B757-8CE2415537C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90AD654-21C0-4B49-81A8-2C58E907BA48}"/>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09FE2BA0-9E1D-4B03-A63F-895FB02A422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329F935C-1636-4BC1-954C-18F5BBFB30B1}"/>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7F71B3FE-B640-49D9-86FB-79E40B8C4C37}"/>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316EC7CB-2B69-4DE5-9B84-8D417D4F5D05}"/>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A079AE8D-A3B1-4818-8427-86E605AA2DAB}"/>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EC2C8EA8-4080-4AAD-A8D4-54525E8EB76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B316E2A8-FF7F-4120-B5B6-64C852C6B744}"/>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434E1E2-7FC3-43A0-B7E2-0FF465F36D6C}"/>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9" name="Graphic 56">
            <a:extLst>
              <a:ext uri="{FF2B5EF4-FFF2-40B4-BE49-F238E27FC236}">
                <a16:creationId xmlns:a16="http://schemas.microsoft.com/office/drawing/2014/main" id="{63757186-F38E-45EA-B95E-197829229EEB}"/>
              </a:ext>
            </a:extLst>
          </p:cNvPr>
          <p:cNvGrpSpPr/>
          <p:nvPr/>
        </p:nvGrpSpPr>
        <p:grpSpPr>
          <a:xfrm>
            <a:off x="10784049" y="1835889"/>
            <a:ext cx="505624" cy="290232"/>
            <a:chOff x="9027932" y="2355248"/>
            <a:chExt cx="791527" cy="454343"/>
          </a:xfrm>
          <a:solidFill>
            <a:srgbClr val="50E6FF"/>
          </a:solidFill>
        </p:grpSpPr>
        <p:sp>
          <p:nvSpPr>
            <p:cNvPr id="220" name="Freeform: Shape 219">
              <a:extLst>
                <a:ext uri="{FF2B5EF4-FFF2-40B4-BE49-F238E27FC236}">
                  <a16:creationId xmlns:a16="http://schemas.microsoft.com/office/drawing/2014/main" id="{43F96A52-F1E1-416E-9CFA-603897B9997C}"/>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ABCD41E7-BF6F-4027-879A-01E9BD6D2335}"/>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22" name="Graphic 56">
              <a:extLst>
                <a:ext uri="{FF2B5EF4-FFF2-40B4-BE49-F238E27FC236}">
                  <a16:creationId xmlns:a16="http://schemas.microsoft.com/office/drawing/2014/main" id="{3E383EC6-330E-46BC-A5EC-B8CEF57275CF}"/>
                </a:ext>
              </a:extLst>
            </p:cNvPr>
            <p:cNvGrpSpPr/>
            <p:nvPr/>
          </p:nvGrpSpPr>
          <p:grpSpPr>
            <a:xfrm>
              <a:off x="9609909" y="2431448"/>
              <a:ext cx="209550" cy="329565"/>
              <a:chOff x="9609909" y="2431448"/>
              <a:chExt cx="209550" cy="329565"/>
            </a:xfrm>
            <a:solidFill>
              <a:srgbClr val="50E6FF"/>
            </a:solidFill>
          </p:grpSpPr>
          <p:sp>
            <p:nvSpPr>
              <p:cNvPr id="224" name="Freeform: Shape 223">
                <a:extLst>
                  <a:ext uri="{FF2B5EF4-FFF2-40B4-BE49-F238E27FC236}">
                    <a16:creationId xmlns:a16="http://schemas.microsoft.com/office/drawing/2014/main" id="{957CD37A-B5AC-49D3-8F35-2073071F171F}"/>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81872E3B-5620-4F25-8F55-F13B1133064F}"/>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3" name="Freeform: Shape 222">
              <a:extLst>
                <a:ext uri="{FF2B5EF4-FFF2-40B4-BE49-F238E27FC236}">
                  <a16:creationId xmlns:a16="http://schemas.microsoft.com/office/drawing/2014/main" id="{9BDAB840-CAEF-43FF-B0B5-96F4C63F1B18}"/>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0" name="Graphic 149">
            <a:extLst>
              <a:ext uri="{FF2B5EF4-FFF2-40B4-BE49-F238E27FC236}">
                <a16:creationId xmlns:a16="http://schemas.microsoft.com/office/drawing/2014/main" id="{C7BC7923-F3C8-4A8C-9A60-CB6232AFCF12}"/>
              </a:ext>
            </a:extLst>
          </p:cNvPr>
          <p:cNvGrpSpPr/>
          <p:nvPr/>
        </p:nvGrpSpPr>
        <p:grpSpPr>
          <a:xfrm>
            <a:off x="7706509" y="1794745"/>
            <a:ext cx="198149" cy="372520"/>
            <a:chOff x="5794153" y="2355249"/>
            <a:chExt cx="310191" cy="583160"/>
          </a:xfrm>
        </p:grpSpPr>
        <p:sp>
          <p:nvSpPr>
            <p:cNvPr id="231" name="Freeform: Shape 230">
              <a:extLst>
                <a:ext uri="{FF2B5EF4-FFF2-40B4-BE49-F238E27FC236}">
                  <a16:creationId xmlns:a16="http://schemas.microsoft.com/office/drawing/2014/main" id="{749BC997-5724-40E0-A6D0-59325727EC25}"/>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8148DB5B-98AA-4C62-9A99-6260D020EFE1}"/>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33" name="Picture 232">
            <a:extLst>
              <a:ext uri="{FF2B5EF4-FFF2-40B4-BE49-F238E27FC236}">
                <a16:creationId xmlns:a16="http://schemas.microsoft.com/office/drawing/2014/main" id="{526BB3B2-95EC-4CD4-85AD-E0A5D8CD5FAA}"/>
              </a:ext>
            </a:extLst>
          </p:cNvPr>
          <p:cNvPicPr>
            <a:picLocks noChangeAspect="1"/>
          </p:cNvPicPr>
          <p:nvPr/>
        </p:nvPicPr>
        <p:blipFill>
          <a:blip r:embed="rId5"/>
          <a:stretch>
            <a:fillRect/>
          </a:stretch>
        </p:blipFill>
        <p:spPr>
          <a:xfrm>
            <a:off x="8551979" y="1771837"/>
            <a:ext cx="418338" cy="418338"/>
          </a:xfrm>
          <a:prstGeom prst="rect">
            <a:avLst/>
          </a:prstGeom>
        </p:spPr>
      </p:pic>
      <p:sp>
        <p:nvSpPr>
          <p:cNvPr id="235" name="Rectangle 234">
            <a:extLst>
              <a:ext uri="{FF2B5EF4-FFF2-40B4-BE49-F238E27FC236}">
                <a16:creationId xmlns:a16="http://schemas.microsoft.com/office/drawing/2014/main" id="{72F57316-A689-4D4B-B3C2-4D76F8D3522B}"/>
              </a:ext>
            </a:extLst>
          </p:cNvPr>
          <p:cNvSpPr/>
          <p:nvPr/>
        </p:nvSpPr>
        <p:spPr bwMode="auto">
          <a:xfrm>
            <a:off x="5652796" y="2177701"/>
            <a:ext cx="667184"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Retail</a:t>
            </a:r>
          </a:p>
        </p:txBody>
      </p:sp>
      <p:sp>
        <p:nvSpPr>
          <p:cNvPr id="236" name="Rectangle 235">
            <a:extLst>
              <a:ext uri="{FF2B5EF4-FFF2-40B4-BE49-F238E27FC236}">
                <a16:creationId xmlns:a16="http://schemas.microsoft.com/office/drawing/2014/main" id="{4C5CD0CC-87E7-4C33-A395-F32F52E9027D}"/>
              </a:ext>
            </a:extLst>
          </p:cNvPr>
          <p:cNvSpPr/>
          <p:nvPr/>
        </p:nvSpPr>
        <p:spPr bwMode="auto">
          <a:xfrm>
            <a:off x="6348635" y="2176067"/>
            <a:ext cx="1056201"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Agriculture</a:t>
            </a:r>
          </a:p>
        </p:txBody>
      </p:sp>
      <p:sp>
        <p:nvSpPr>
          <p:cNvPr id="237" name="Rectangle 236">
            <a:extLst>
              <a:ext uri="{FF2B5EF4-FFF2-40B4-BE49-F238E27FC236}">
                <a16:creationId xmlns:a16="http://schemas.microsoft.com/office/drawing/2014/main" id="{659B446B-96AE-438B-B9AE-7FE010CD2B86}"/>
              </a:ext>
            </a:extLst>
          </p:cNvPr>
          <p:cNvSpPr/>
          <p:nvPr/>
        </p:nvSpPr>
        <p:spPr bwMode="auto">
          <a:xfrm>
            <a:off x="7427364" y="2176067"/>
            <a:ext cx="756440"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Energy</a:t>
            </a:r>
          </a:p>
        </p:txBody>
      </p:sp>
      <p:sp>
        <p:nvSpPr>
          <p:cNvPr id="238" name="Rectangle 237">
            <a:extLst>
              <a:ext uri="{FF2B5EF4-FFF2-40B4-BE49-F238E27FC236}">
                <a16:creationId xmlns:a16="http://schemas.microsoft.com/office/drawing/2014/main" id="{248CE5F2-E7B9-45E4-A009-FD45261D4256}"/>
              </a:ext>
            </a:extLst>
          </p:cNvPr>
          <p:cNvSpPr/>
          <p:nvPr/>
        </p:nvSpPr>
        <p:spPr bwMode="auto">
          <a:xfrm>
            <a:off x="8178064" y="2176067"/>
            <a:ext cx="1166167"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Smart Places</a:t>
            </a:r>
          </a:p>
        </p:txBody>
      </p:sp>
      <p:sp>
        <p:nvSpPr>
          <p:cNvPr id="239" name="Rectangle 238">
            <a:extLst>
              <a:ext uri="{FF2B5EF4-FFF2-40B4-BE49-F238E27FC236}">
                <a16:creationId xmlns:a16="http://schemas.microsoft.com/office/drawing/2014/main" id="{0C0E1941-0BEB-4CCC-B2CC-B5528DC994D5}"/>
              </a:ext>
            </a:extLst>
          </p:cNvPr>
          <p:cNvSpPr/>
          <p:nvPr/>
        </p:nvSpPr>
        <p:spPr bwMode="auto">
          <a:xfrm>
            <a:off x="9335814" y="2176067"/>
            <a:ext cx="1028950"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Healthcare</a:t>
            </a:r>
          </a:p>
        </p:txBody>
      </p:sp>
      <p:sp>
        <p:nvSpPr>
          <p:cNvPr id="240" name="Rectangle 239">
            <a:extLst>
              <a:ext uri="{FF2B5EF4-FFF2-40B4-BE49-F238E27FC236}">
                <a16:creationId xmlns:a16="http://schemas.microsoft.com/office/drawing/2014/main" id="{7C76B995-2F24-4BC2-A4AC-5B122599BFE1}"/>
              </a:ext>
            </a:extLst>
          </p:cNvPr>
          <p:cNvSpPr/>
          <p:nvPr/>
        </p:nvSpPr>
        <p:spPr bwMode="auto">
          <a:xfrm>
            <a:off x="10385521" y="2176067"/>
            <a:ext cx="1302678"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Transportation</a:t>
            </a:r>
          </a:p>
        </p:txBody>
      </p:sp>
      <p:sp>
        <p:nvSpPr>
          <p:cNvPr id="241" name="Rectangle 240">
            <a:extLst>
              <a:ext uri="{FF2B5EF4-FFF2-40B4-BE49-F238E27FC236}">
                <a16:creationId xmlns:a16="http://schemas.microsoft.com/office/drawing/2014/main" id="{F1E9C4B3-960C-406F-8F9F-40CDE3F3CBFE}"/>
              </a:ext>
            </a:extLst>
          </p:cNvPr>
          <p:cNvSpPr/>
          <p:nvPr/>
        </p:nvSpPr>
        <p:spPr bwMode="auto">
          <a:xfrm>
            <a:off x="4316484" y="2176067"/>
            <a:ext cx="1310822"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Manufacturing</a:t>
            </a:r>
          </a:p>
        </p:txBody>
      </p:sp>
      <p:pic>
        <p:nvPicPr>
          <p:cNvPr id="242" name="Picture 241">
            <a:extLst>
              <a:ext uri="{FF2B5EF4-FFF2-40B4-BE49-F238E27FC236}">
                <a16:creationId xmlns:a16="http://schemas.microsoft.com/office/drawing/2014/main" id="{7229AB66-1EA2-455E-BA69-364A22FC8CC3}"/>
              </a:ext>
            </a:extLst>
          </p:cNvPr>
          <p:cNvPicPr>
            <a:picLocks noChangeAspect="1"/>
          </p:cNvPicPr>
          <p:nvPr/>
        </p:nvPicPr>
        <p:blipFill>
          <a:blip r:embed="rId6"/>
          <a:stretch>
            <a:fillRect/>
          </a:stretch>
        </p:blipFill>
        <p:spPr>
          <a:xfrm>
            <a:off x="7518313" y="2917080"/>
            <a:ext cx="345345" cy="480480"/>
          </a:xfrm>
          <a:prstGeom prst="rect">
            <a:avLst/>
          </a:prstGeom>
        </p:spPr>
      </p:pic>
      <p:sp>
        <p:nvSpPr>
          <p:cNvPr id="243" name="Rectangle 242">
            <a:extLst>
              <a:ext uri="{FF2B5EF4-FFF2-40B4-BE49-F238E27FC236}">
                <a16:creationId xmlns:a16="http://schemas.microsoft.com/office/drawing/2014/main" id="{F7759D23-14EA-484D-97CE-DA040E6D79CE}"/>
              </a:ext>
            </a:extLst>
          </p:cNvPr>
          <p:cNvSpPr/>
          <p:nvPr/>
        </p:nvSpPr>
        <p:spPr bwMode="auto">
          <a:xfrm>
            <a:off x="7863658" y="2840264"/>
            <a:ext cx="2655496" cy="6277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lang="en-US" sz="1200">
                <a:solidFill>
                  <a:schemeClr val="bg1"/>
                </a:solidFill>
              </a:rPr>
              <a:t>Dynamics Connected Field Service and Connected Store </a:t>
            </a:r>
          </a:p>
        </p:txBody>
      </p:sp>
      <p:grpSp>
        <p:nvGrpSpPr>
          <p:cNvPr id="245" name="Graphic 2">
            <a:extLst>
              <a:ext uri="{FF2B5EF4-FFF2-40B4-BE49-F238E27FC236}">
                <a16:creationId xmlns:a16="http://schemas.microsoft.com/office/drawing/2014/main" id="{A9D09AD9-5094-4DBD-B65E-BF13F0E89948}"/>
              </a:ext>
            </a:extLst>
          </p:cNvPr>
          <p:cNvGrpSpPr/>
          <p:nvPr/>
        </p:nvGrpSpPr>
        <p:grpSpPr>
          <a:xfrm>
            <a:off x="5754415" y="1797646"/>
            <a:ext cx="366720" cy="366720"/>
            <a:chOff x="8334692" y="2825749"/>
            <a:chExt cx="1219200" cy="1219200"/>
          </a:xfrm>
          <a:solidFill>
            <a:schemeClr val="accent1"/>
          </a:solidFill>
        </p:grpSpPr>
        <p:sp>
          <p:nvSpPr>
            <p:cNvPr id="246" name="Freeform: Shape 245">
              <a:extLst>
                <a:ext uri="{FF2B5EF4-FFF2-40B4-BE49-F238E27FC236}">
                  <a16:creationId xmlns:a16="http://schemas.microsoft.com/office/drawing/2014/main" id="{AC46D7B9-98D7-4BE6-B704-ECA0F00F12A3}"/>
                </a:ext>
              </a:extLst>
            </p:cNvPr>
            <p:cNvSpPr/>
            <p:nvPr/>
          </p:nvSpPr>
          <p:spPr>
            <a:xfrm>
              <a:off x="8334692" y="2825749"/>
              <a:ext cx="76200"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F7BE8A8-C7B5-4792-9F9E-89ADBB60759D}"/>
                </a:ext>
              </a:extLst>
            </p:cNvPr>
            <p:cNvSpPr/>
            <p:nvPr/>
          </p:nvSpPr>
          <p:spPr>
            <a:xfrm>
              <a:off x="8334834" y="2825892"/>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3AD8F466-3FEF-4B92-813D-5F1923CA8055}"/>
                </a:ext>
              </a:extLst>
            </p:cNvPr>
            <p:cNvSpPr/>
            <p:nvPr/>
          </p:nvSpPr>
          <p:spPr>
            <a:xfrm>
              <a:off x="8334834" y="3968892"/>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A1F7E4D7-DD32-4294-9134-BE638F604CEC}"/>
                </a:ext>
              </a:extLst>
            </p:cNvPr>
            <p:cNvSpPr/>
            <p:nvPr/>
          </p:nvSpPr>
          <p:spPr>
            <a:xfrm>
              <a:off x="8334977" y="3778249"/>
              <a:ext cx="76200" cy="257175"/>
            </a:xfrm>
            <a:custGeom>
              <a:avLst/>
              <a:gdLst>
                <a:gd name="connsiteX0" fmla="*/ 76200 w 76200"/>
                <a:gd name="connsiteY0" fmla="*/ 266700 h 257175"/>
                <a:gd name="connsiteX1" fmla="*/ 0 w 76200"/>
                <a:gd name="connsiteY1" fmla="*/ 266700 h 257175"/>
                <a:gd name="connsiteX2" fmla="*/ 0 w 76200"/>
                <a:gd name="connsiteY2" fmla="*/ 0 h 257175"/>
                <a:gd name="connsiteX3" fmla="*/ 76200 w 76200"/>
                <a:gd name="connsiteY3" fmla="*/ 0 h 257175"/>
              </a:gdLst>
              <a:ahLst/>
              <a:cxnLst>
                <a:cxn ang="0">
                  <a:pos x="connsiteX0" y="connsiteY0"/>
                </a:cxn>
                <a:cxn ang="0">
                  <a:pos x="connsiteX1" y="connsiteY1"/>
                </a:cxn>
                <a:cxn ang="0">
                  <a:pos x="connsiteX2" y="connsiteY2"/>
                </a:cxn>
                <a:cxn ang="0">
                  <a:pos x="connsiteX3" y="connsiteY3"/>
                </a:cxn>
              </a:cxnLst>
              <a:rect l="l" t="t" r="r" b="b"/>
              <a:pathLst>
                <a:path w="76200" h="257175">
                  <a:moveTo>
                    <a:pt x="76200" y="266700"/>
                  </a:moveTo>
                  <a:lnTo>
                    <a:pt x="0" y="266700"/>
                  </a:lnTo>
                  <a:lnTo>
                    <a:pt x="0" y="0"/>
                  </a:lnTo>
                  <a:lnTo>
                    <a:pt x="76200" y="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8A77A302-5DAC-46D0-AF6E-611F4C60D87A}"/>
                </a:ext>
              </a:extLst>
            </p:cNvPr>
            <p:cNvSpPr/>
            <p:nvPr/>
          </p:nvSpPr>
          <p:spPr>
            <a:xfrm>
              <a:off x="9477977" y="2825749"/>
              <a:ext cx="76200" cy="266700"/>
            </a:xfrm>
            <a:custGeom>
              <a:avLst/>
              <a:gdLst>
                <a:gd name="connsiteX0" fmla="*/ 76200 w 76200"/>
                <a:gd name="connsiteY0" fmla="*/ 266700 h 266700"/>
                <a:gd name="connsiteX1" fmla="*/ 0 w 76200"/>
                <a:gd name="connsiteY1" fmla="*/ 266700 h 266700"/>
                <a:gd name="connsiteX2" fmla="*/ 0 w 76200"/>
                <a:gd name="connsiteY2" fmla="*/ 0 h 266700"/>
                <a:gd name="connsiteX3" fmla="*/ 76200 w 76200"/>
                <a:gd name="connsiteY3" fmla="*/ 0 h 266700"/>
              </a:gdLst>
              <a:ahLst/>
              <a:cxnLst>
                <a:cxn ang="0">
                  <a:pos x="connsiteX0" y="connsiteY0"/>
                </a:cxn>
                <a:cxn ang="0">
                  <a:pos x="connsiteX1" y="connsiteY1"/>
                </a:cxn>
                <a:cxn ang="0">
                  <a:pos x="connsiteX2" y="connsiteY2"/>
                </a:cxn>
                <a:cxn ang="0">
                  <a:pos x="connsiteX3" y="connsiteY3"/>
                </a:cxn>
              </a:cxnLst>
              <a:rect l="l" t="t" r="r" b="b"/>
              <a:pathLst>
                <a:path w="76200" h="266700">
                  <a:moveTo>
                    <a:pt x="76200" y="266700"/>
                  </a:moveTo>
                  <a:lnTo>
                    <a:pt x="0" y="266700"/>
                  </a:lnTo>
                  <a:lnTo>
                    <a:pt x="0" y="0"/>
                  </a:lnTo>
                  <a:lnTo>
                    <a:pt x="76200" y="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7E8D07BD-FA1A-4B43-A42F-0C6EECAB84BC}"/>
                </a:ext>
              </a:extLst>
            </p:cNvPr>
            <p:cNvSpPr/>
            <p:nvPr/>
          </p:nvSpPr>
          <p:spPr>
            <a:xfrm>
              <a:off x="9287334" y="2825892"/>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399AD200-4537-4AF6-9C4C-72FA11B1677A}"/>
                </a:ext>
              </a:extLst>
            </p:cNvPr>
            <p:cNvSpPr/>
            <p:nvPr/>
          </p:nvSpPr>
          <p:spPr>
            <a:xfrm>
              <a:off x="9287334" y="3968940"/>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7886D7D6-F454-431D-97B8-9B035AA77B7B}"/>
                </a:ext>
              </a:extLst>
            </p:cNvPr>
            <p:cNvSpPr/>
            <p:nvPr/>
          </p:nvSpPr>
          <p:spPr>
            <a:xfrm>
              <a:off x="9477692" y="3778249"/>
              <a:ext cx="76200"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2851DA1E-C1D2-431C-8C1B-4ACB2ACB63FA}"/>
                </a:ext>
              </a:extLst>
            </p:cNvPr>
            <p:cNvSpPr/>
            <p:nvPr/>
          </p:nvSpPr>
          <p:spPr>
            <a:xfrm>
              <a:off x="8525192" y="3206749"/>
              <a:ext cx="190500" cy="495300"/>
            </a:xfrm>
            <a:custGeom>
              <a:avLst/>
              <a:gdLst>
                <a:gd name="connsiteX0" fmla="*/ 0 w 190500"/>
                <a:gd name="connsiteY0" fmla="*/ 0 h 495300"/>
                <a:gd name="connsiteX1" fmla="*/ 190500 w 190500"/>
                <a:gd name="connsiteY1" fmla="*/ 0 h 495300"/>
                <a:gd name="connsiteX2" fmla="*/ 190500 w 190500"/>
                <a:gd name="connsiteY2" fmla="*/ 495300 h 495300"/>
                <a:gd name="connsiteX3" fmla="*/ 0 w 1905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90500" h="495300">
                  <a:moveTo>
                    <a:pt x="0" y="0"/>
                  </a:moveTo>
                  <a:lnTo>
                    <a:pt x="190500" y="0"/>
                  </a:lnTo>
                  <a:lnTo>
                    <a:pt x="1905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6C22872D-CBC1-4663-8D3C-CAB5B7F65FE1}"/>
                </a:ext>
              </a:extLst>
            </p:cNvPr>
            <p:cNvSpPr/>
            <p:nvPr/>
          </p:nvSpPr>
          <p:spPr>
            <a:xfrm>
              <a:off x="8753792" y="3206749"/>
              <a:ext cx="76200" cy="495300"/>
            </a:xfrm>
            <a:custGeom>
              <a:avLst/>
              <a:gdLst>
                <a:gd name="connsiteX0" fmla="*/ 0 w 76200"/>
                <a:gd name="connsiteY0" fmla="*/ 0 h 495300"/>
                <a:gd name="connsiteX1" fmla="*/ 76200 w 76200"/>
                <a:gd name="connsiteY1" fmla="*/ 0 h 495300"/>
                <a:gd name="connsiteX2" fmla="*/ 76200 w 76200"/>
                <a:gd name="connsiteY2" fmla="*/ 495300 h 495300"/>
                <a:gd name="connsiteX3" fmla="*/ 0 w 762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76200" h="495300">
                  <a:moveTo>
                    <a:pt x="0" y="0"/>
                  </a:moveTo>
                  <a:lnTo>
                    <a:pt x="76200" y="0"/>
                  </a:lnTo>
                  <a:lnTo>
                    <a:pt x="762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87F7CC08-8182-41C5-90E7-6065F9E634F9}"/>
                </a:ext>
              </a:extLst>
            </p:cNvPr>
            <p:cNvSpPr/>
            <p:nvPr/>
          </p:nvSpPr>
          <p:spPr>
            <a:xfrm>
              <a:off x="8868092" y="3206749"/>
              <a:ext cx="38100" cy="495300"/>
            </a:xfrm>
            <a:custGeom>
              <a:avLst/>
              <a:gdLst>
                <a:gd name="connsiteX0" fmla="*/ 0 w 38100"/>
                <a:gd name="connsiteY0" fmla="*/ 0 h 495300"/>
                <a:gd name="connsiteX1" fmla="*/ 38100 w 38100"/>
                <a:gd name="connsiteY1" fmla="*/ 0 h 495300"/>
                <a:gd name="connsiteX2" fmla="*/ 38100 w 38100"/>
                <a:gd name="connsiteY2" fmla="*/ 495300 h 495300"/>
                <a:gd name="connsiteX3" fmla="*/ 0 w 381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38100" h="495300">
                  <a:moveTo>
                    <a:pt x="0" y="0"/>
                  </a:moveTo>
                  <a:lnTo>
                    <a:pt x="38100" y="0"/>
                  </a:lnTo>
                  <a:lnTo>
                    <a:pt x="381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017DFA9E-94B1-4393-96A2-F1B1ED5F8753}"/>
                </a:ext>
              </a:extLst>
            </p:cNvPr>
            <p:cNvSpPr/>
            <p:nvPr/>
          </p:nvSpPr>
          <p:spPr>
            <a:xfrm>
              <a:off x="8944292" y="3206749"/>
              <a:ext cx="38100" cy="495300"/>
            </a:xfrm>
            <a:custGeom>
              <a:avLst/>
              <a:gdLst>
                <a:gd name="connsiteX0" fmla="*/ 0 w 38100"/>
                <a:gd name="connsiteY0" fmla="*/ 0 h 495300"/>
                <a:gd name="connsiteX1" fmla="*/ 38100 w 38100"/>
                <a:gd name="connsiteY1" fmla="*/ 0 h 495300"/>
                <a:gd name="connsiteX2" fmla="*/ 38100 w 38100"/>
                <a:gd name="connsiteY2" fmla="*/ 495300 h 495300"/>
                <a:gd name="connsiteX3" fmla="*/ 0 w 381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38100" h="495300">
                  <a:moveTo>
                    <a:pt x="0" y="0"/>
                  </a:moveTo>
                  <a:lnTo>
                    <a:pt x="38100" y="0"/>
                  </a:lnTo>
                  <a:lnTo>
                    <a:pt x="381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0ABC1A90-3197-43E7-B48F-EFBE2023C907}"/>
                </a:ext>
              </a:extLst>
            </p:cNvPr>
            <p:cNvSpPr/>
            <p:nvPr/>
          </p:nvSpPr>
          <p:spPr>
            <a:xfrm>
              <a:off x="9020492" y="3206749"/>
              <a:ext cx="114300" cy="495300"/>
            </a:xfrm>
            <a:custGeom>
              <a:avLst/>
              <a:gdLst>
                <a:gd name="connsiteX0" fmla="*/ 0 w 114300"/>
                <a:gd name="connsiteY0" fmla="*/ 0 h 495300"/>
                <a:gd name="connsiteX1" fmla="*/ 114300 w 114300"/>
                <a:gd name="connsiteY1" fmla="*/ 0 h 495300"/>
                <a:gd name="connsiteX2" fmla="*/ 114300 w 114300"/>
                <a:gd name="connsiteY2" fmla="*/ 495300 h 495300"/>
                <a:gd name="connsiteX3" fmla="*/ 0 w 1143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4300" h="495300">
                  <a:moveTo>
                    <a:pt x="0" y="0"/>
                  </a:moveTo>
                  <a:lnTo>
                    <a:pt x="114300" y="0"/>
                  </a:lnTo>
                  <a:lnTo>
                    <a:pt x="1143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1752C2A1-4BFA-4DBB-83A4-6BFE9D62C162}"/>
                </a:ext>
              </a:extLst>
            </p:cNvPr>
            <p:cNvSpPr/>
            <p:nvPr/>
          </p:nvSpPr>
          <p:spPr>
            <a:xfrm>
              <a:off x="9172892" y="3206749"/>
              <a:ext cx="38100" cy="495300"/>
            </a:xfrm>
            <a:custGeom>
              <a:avLst/>
              <a:gdLst>
                <a:gd name="connsiteX0" fmla="*/ 0 w 38100"/>
                <a:gd name="connsiteY0" fmla="*/ 0 h 495300"/>
                <a:gd name="connsiteX1" fmla="*/ 38100 w 38100"/>
                <a:gd name="connsiteY1" fmla="*/ 0 h 495300"/>
                <a:gd name="connsiteX2" fmla="*/ 38100 w 38100"/>
                <a:gd name="connsiteY2" fmla="*/ 495300 h 495300"/>
                <a:gd name="connsiteX3" fmla="*/ 0 w 381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38100" h="495300">
                  <a:moveTo>
                    <a:pt x="0" y="0"/>
                  </a:moveTo>
                  <a:lnTo>
                    <a:pt x="38100" y="0"/>
                  </a:lnTo>
                  <a:lnTo>
                    <a:pt x="381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B8F197B6-9CE2-42CF-B708-8A2DCD4B3EF5}"/>
                </a:ext>
              </a:extLst>
            </p:cNvPr>
            <p:cNvSpPr/>
            <p:nvPr/>
          </p:nvSpPr>
          <p:spPr>
            <a:xfrm>
              <a:off x="9249092" y="3206749"/>
              <a:ext cx="114300" cy="495300"/>
            </a:xfrm>
            <a:custGeom>
              <a:avLst/>
              <a:gdLst>
                <a:gd name="connsiteX0" fmla="*/ 0 w 114300"/>
                <a:gd name="connsiteY0" fmla="*/ 0 h 495300"/>
                <a:gd name="connsiteX1" fmla="*/ 114300 w 114300"/>
                <a:gd name="connsiteY1" fmla="*/ 0 h 495300"/>
                <a:gd name="connsiteX2" fmla="*/ 114300 w 114300"/>
                <a:gd name="connsiteY2" fmla="*/ 495300 h 495300"/>
                <a:gd name="connsiteX3" fmla="*/ 0 w 1143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4300" h="495300">
                  <a:moveTo>
                    <a:pt x="0" y="0"/>
                  </a:moveTo>
                  <a:lnTo>
                    <a:pt x="114300" y="0"/>
                  </a:lnTo>
                  <a:lnTo>
                    <a:pt x="1143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aphic 2">
            <a:extLst>
              <a:ext uri="{FF2B5EF4-FFF2-40B4-BE49-F238E27FC236}">
                <a16:creationId xmlns:a16="http://schemas.microsoft.com/office/drawing/2014/main" id="{FA7EB31A-B0D9-406C-96E4-DD0A1F9A0783}"/>
              </a:ext>
            </a:extLst>
          </p:cNvPr>
          <p:cNvGrpSpPr/>
          <p:nvPr/>
        </p:nvGrpSpPr>
        <p:grpSpPr>
          <a:xfrm rot="2652854">
            <a:off x="9590691" y="1773297"/>
            <a:ext cx="415416" cy="415416"/>
            <a:chOff x="10151109" y="2825749"/>
            <a:chExt cx="1219200" cy="1219200"/>
          </a:xfrm>
          <a:solidFill>
            <a:schemeClr val="accent1"/>
          </a:solidFill>
        </p:grpSpPr>
        <p:sp>
          <p:nvSpPr>
            <p:cNvPr id="262" name="Freeform: Shape 261">
              <a:extLst>
                <a:ext uri="{FF2B5EF4-FFF2-40B4-BE49-F238E27FC236}">
                  <a16:creationId xmlns:a16="http://schemas.microsoft.com/office/drawing/2014/main" id="{8F86115F-1E95-4A31-876A-5687FE1AE380}"/>
                </a:ext>
              </a:extLst>
            </p:cNvPr>
            <p:cNvSpPr/>
            <p:nvPr/>
          </p:nvSpPr>
          <p:spPr>
            <a:xfrm>
              <a:off x="10151109" y="2825749"/>
              <a:ext cx="1219200" cy="1219200"/>
            </a:xfrm>
            <a:custGeom>
              <a:avLst/>
              <a:gdLst>
                <a:gd name="connsiteX0" fmla="*/ 609600 w 1219200"/>
                <a:gd name="connsiteY0" fmla="*/ 19050 h 1219200"/>
                <a:gd name="connsiteX1" fmla="*/ 1200150 w 1219200"/>
                <a:gd name="connsiteY1" fmla="*/ 609600 h 1219200"/>
                <a:gd name="connsiteX2" fmla="*/ 609600 w 1219200"/>
                <a:gd name="connsiteY2" fmla="*/ 1200150 h 1219200"/>
                <a:gd name="connsiteX3" fmla="*/ 19050 w 1219200"/>
                <a:gd name="connsiteY3" fmla="*/ 609600 h 1219200"/>
                <a:gd name="connsiteX4" fmla="*/ 609600 w 1219200"/>
                <a:gd name="connsiteY4" fmla="*/ 19050 h 1219200"/>
                <a:gd name="connsiteX5" fmla="*/ 609600 w 1219200"/>
                <a:gd name="connsiteY5" fmla="*/ 0 h 1219200"/>
                <a:gd name="connsiteX6" fmla="*/ 0 w 1219200"/>
                <a:gd name="connsiteY6" fmla="*/ 609600 h 1219200"/>
                <a:gd name="connsiteX7" fmla="*/ 609600 w 1219200"/>
                <a:gd name="connsiteY7" fmla="*/ 1219200 h 1219200"/>
                <a:gd name="connsiteX8" fmla="*/ 1219200 w 1219200"/>
                <a:gd name="connsiteY8" fmla="*/ 609600 h 1219200"/>
                <a:gd name="connsiteX9" fmla="*/ 609600 w 1219200"/>
                <a:gd name="connsiteY9" fmla="*/ 0 h 1219200"/>
                <a:gd name="connsiteX10" fmla="*/ 609600 w 1219200"/>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 h="1219200">
                  <a:moveTo>
                    <a:pt x="609600" y="19050"/>
                  </a:moveTo>
                  <a:cubicBezTo>
                    <a:pt x="935355" y="19050"/>
                    <a:pt x="1200150" y="283845"/>
                    <a:pt x="1200150" y="609600"/>
                  </a:cubicBezTo>
                  <a:cubicBezTo>
                    <a:pt x="1200150" y="935355"/>
                    <a:pt x="935355" y="1200150"/>
                    <a:pt x="609600" y="1200150"/>
                  </a:cubicBezTo>
                  <a:cubicBezTo>
                    <a:pt x="283845" y="1200150"/>
                    <a:pt x="19050" y="935355"/>
                    <a:pt x="19050" y="609600"/>
                  </a:cubicBezTo>
                  <a:cubicBezTo>
                    <a:pt x="19050" y="283845"/>
                    <a:pt x="283845" y="19050"/>
                    <a:pt x="609600" y="19050"/>
                  </a:cubicBezTo>
                  <a:moveTo>
                    <a:pt x="609600" y="0"/>
                  </a:moveTo>
                  <a:cubicBezTo>
                    <a:pt x="273367" y="0"/>
                    <a:pt x="0" y="273368"/>
                    <a:pt x="0" y="609600"/>
                  </a:cubicBezTo>
                  <a:cubicBezTo>
                    <a:pt x="0" y="945833"/>
                    <a:pt x="273367" y="1219200"/>
                    <a:pt x="609600" y="1219200"/>
                  </a:cubicBezTo>
                  <a:cubicBezTo>
                    <a:pt x="945832" y="1219200"/>
                    <a:pt x="1219200" y="945833"/>
                    <a:pt x="1219200" y="609600"/>
                  </a:cubicBezTo>
                  <a:cubicBezTo>
                    <a:pt x="1219200" y="273368"/>
                    <a:pt x="945832" y="0"/>
                    <a:pt x="609600" y="0"/>
                  </a:cubicBezTo>
                  <a:lnTo>
                    <a:pt x="609600" y="0"/>
                  </a:ln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AD591C7E-CCEC-454E-BF30-A467E1146199}"/>
                </a:ext>
              </a:extLst>
            </p:cNvPr>
            <p:cNvSpPr/>
            <p:nvPr/>
          </p:nvSpPr>
          <p:spPr>
            <a:xfrm>
              <a:off x="10293984" y="2968624"/>
              <a:ext cx="933450" cy="933450"/>
            </a:xfrm>
            <a:custGeom>
              <a:avLst/>
              <a:gdLst>
                <a:gd name="connsiteX0" fmla="*/ 466725 w 933450"/>
                <a:gd name="connsiteY0" fmla="*/ 19050 h 933450"/>
                <a:gd name="connsiteX1" fmla="*/ 914400 w 933450"/>
                <a:gd name="connsiteY1" fmla="*/ 466725 h 933450"/>
                <a:gd name="connsiteX2" fmla="*/ 466725 w 933450"/>
                <a:gd name="connsiteY2" fmla="*/ 914400 h 933450"/>
                <a:gd name="connsiteX3" fmla="*/ 19050 w 933450"/>
                <a:gd name="connsiteY3" fmla="*/ 466725 h 933450"/>
                <a:gd name="connsiteX4" fmla="*/ 466725 w 933450"/>
                <a:gd name="connsiteY4" fmla="*/ 19050 h 933450"/>
                <a:gd name="connsiteX5" fmla="*/ 466725 w 933450"/>
                <a:gd name="connsiteY5" fmla="*/ 0 h 933450"/>
                <a:gd name="connsiteX6" fmla="*/ 0 w 933450"/>
                <a:gd name="connsiteY6" fmla="*/ 466725 h 933450"/>
                <a:gd name="connsiteX7" fmla="*/ 466725 w 933450"/>
                <a:gd name="connsiteY7" fmla="*/ 933450 h 933450"/>
                <a:gd name="connsiteX8" fmla="*/ 933450 w 933450"/>
                <a:gd name="connsiteY8" fmla="*/ 466725 h 933450"/>
                <a:gd name="connsiteX9" fmla="*/ 466725 w 933450"/>
                <a:gd name="connsiteY9" fmla="*/ 0 h 933450"/>
                <a:gd name="connsiteX10" fmla="*/ 466725 w 933450"/>
                <a:gd name="connsiteY10" fmla="*/ 0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450" h="933450">
                  <a:moveTo>
                    <a:pt x="466725" y="19050"/>
                  </a:moveTo>
                  <a:cubicBezTo>
                    <a:pt x="713423" y="19050"/>
                    <a:pt x="914400" y="220027"/>
                    <a:pt x="914400" y="466725"/>
                  </a:cubicBezTo>
                  <a:cubicBezTo>
                    <a:pt x="914400" y="713423"/>
                    <a:pt x="713423" y="914400"/>
                    <a:pt x="466725" y="914400"/>
                  </a:cubicBezTo>
                  <a:cubicBezTo>
                    <a:pt x="220027" y="914400"/>
                    <a:pt x="19050" y="713423"/>
                    <a:pt x="19050" y="466725"/>
                  </a:cubicBezTo>
                  <a:cubicBezTo>
                    <a:pt x="19050" y="220027"/>
                    <a:pt x="220027" y="19050"/>
                    <a:pt x="466725" y="19050"/>
                  </a:cubicBezTo>
                  <a:moveTo>
                    <a:pt x="466725" y="0"/>
                  </a:moveTo>
                  <a:cubicBezTo>
                    <a:pt x="208597" y="0"/>
                    <a:pt x="0" y="208598"/>
                    <a:pt x="0" y="466725"/>
                  </a:cubicBezTo>
                  <a:cubicBezTo>
                    <a:pt x="0" y="724853"/>
                    <a:pt x="208597" y="933450"/>
                    <a:pt x="466725" y="933450"/>
                  </a:cubicBezTo>
                  <a:cubicBezTo>
                    <a:pt x="724852" y="933450"/>
                    <a:pt x="933450" y="724853"/>
                    <a:pt x="933450" y="466725"/>
                  </a:cubicBezTo>
                  <a:cubicBezTo>
                    <a:pt x="933450" y="208598"/>
                    <a:pt x="724852" y="0"/>
                    <a:pt x="466725" y="0"/>
                  </a:cubicBezTo>
                  <a:lnTo>
                    <a:pt x="466725" y="0"/>
                  </a:ln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50230098-7487-443F-9020-89E5FEB616EF}"/>
                </a:ext>
              </a:extLst>
            </p:cNvPr>
            <p:cNvSpPr/>
            <p:nvPr/>
          </p:nvSpPr>
          <p:spPr>
            <a:xfrm>
              <a:off x="10427334" y="3111499"/>
              <a:ext cx="657225" cy="657225"/>
            </a:xfrm>
            <a:custGeom>
              <a:avLst/>
              <a:gdLst>
                <a:gd name="connsiteX0" fmla="*/ 328613 w 657225"/>
                <a:gd name="connsiteY0" fmla="*/ 19050 h 657225"/>
                <a:gd name="connsiteX1" fmla="*/ 638175 w 657225"/>
                <a:gd name="connsiteY1" fmla="*/ 328613 h 657225"/>
                <a:gd name="connsiteX2" fmla="*/ 328613 w 657225"/>
                <a:gd name="connsiteY2" fmla="*/ 638175 h 657225"/>
                <a:gd name="connsiteX3" fmla="*/ 19050 w 657225"/>
                <a:gd name="connsiteY3" fmla="*/ 328613 h 657225"/>
                <a:gd name="connsiteX4" fmla="*/ 328613 w 657225"/>
                <a:gd name="connsiteY4" fmla="*/ 19050 h 657225"/>
                <a:gd name="connsiteX5" fmla="*/ 328613 w 657225"/>
                <a:gd name="connsiteY5" fmla="*/ 0 h 657225"/>
                <a:gd name="connsiteX6" fmla="*/ 0 w 657225"/>
                <a:gd name="connsiteY6" fmla="*/ 328613 h 657225"/>
                <a:gd name="connsiteX7" fmla="*/ 328613 w 657225"/>
                <a:gd name="connsiteY7" fmla="*/ 657225 h 657225"/>
                <a:gd name="connsiteX8" fmla="*/ 657225 w 657225"/>
                <a:gd name="connsiteY8" fmla="*/ 328613 h 657225"/>
                <a:gd name="connsiteX9" fmla="*/ 328613 w 657225"/>
                <a:gd name="connsiteY9" fmla="*/ 0 h 657225"/>
                <a:gd name="connsiteX10" fmla="*/ 328613 w 657225"/>
                <a:gd name="connsiteY10"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657225">
                  <a:moveTo>
                    <a:pt x="328613" y="19050"/>
                  </a:moveTo>
                  <a:cubicBezTo>
                    <a:pt x="499110" y="19050"/>
                    <a:pt x="638175" y="158115"/>
                    <a:pt x="638175" y="328613"/>
                  </a:cubicBezTo>
                  <a:cubicBezTo>
                    <a:pt x="638175" y="499110"/>
                    <a:pt x="499110" y="638175"/>
                    <a:pt x="328613" y="638175"/>
                  </a:cubicBezTo>
                  <a:cubicBezTo>
                    <a:pt x="158115" y="638175"/>
                    <a:pt x="19050" y="499110"/>
                    <a:pt x="19050" y="328613"/>
                  </a:cubicBezTo>
                  <a:cubicBezTo>
                    <a:pt x="19050" y="158115"/>
                    <a:pt x="158115" y="19050"/>
                    <a:pt x="328613" y="19050"/>
                  </a:cubicBezTo>
                  <a:moveTo>
                    <a:pt x="328613" y="0"/>
                  </a:moveTo>
                  <a:cubicBezTo>
                    <a:pt x="146685" y="0"/>
                    <a:pt x="0" y="146685"/>
                    <a:pt x="0" y="328613"/>
                  </a:cubicBezTo>
                  <a:cubicBezTo>
                    <a:pt x="0" y="510540"/>
                    <a:pt x="146685" y="657225"/>
                    <a:pt x="328613" y="657225"/>
                  </a:cubicBezTo>
                  <a:cubicBezTo>
                    <a:pt x="510540" y="657225"/>
                    <a:pt x="657225" y="510540"/>
                    <a:pt x="657225" y="328613"/>
                  </a:cubicBezTo>
                  <a:cubicBezTo>
                    <a:pt x="657225" y="146685"/>
                    <a:pt x="509588" y="0"/>
                    <a:pt x="328613" y="0"/>
                  </a:cubicBezTo>
                  <a:lnTo>
                    <a:pt x="328613" y="0"/>
                  </a:ln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38F4246C-7953-4D0E-85DB-F8D06CC65E5F}"/>
                </a:ext>
              </a:extLst>
            </p:cNvPr>
            <p:cNvSpPr/>
            <p:nvPr/>
          </p:nvSpPr>
          <p:spPr>
            <a:xfrm>
              <a:off x="10646409" y="3321049"/>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130943AC-BF8A-4BCD-A638-8255643363BF}"/>
                </a:ext>
              </a:extLst>
            </p:cNvPr>
            <p:cNvSpPr/>
            <p:nvPr/>
          </p:nvSpPr>
          <p:spPr>
            <a:xfrm>
              <a:off x="10970259" y="35496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3B9D901A-D2B4-4F8D-9E77-A4DCCB6D3617}"/>
                </a:ext>
              </a:extLst>
            </p:cNvPr>
            <p:cNvSpPr/>
            <p:nvPr/>
          </p:nvSpPr>
          <p:spPr>
            <a:xfrm>
              <a:off x="10379709" y="33972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27FA0B37-980F-40D9-BB90-CB9DF18CDAB3}"/>
                </a:ext>
              </a:extLst>
            </p:cNvPr>
            <p:cNvSpPr/>
            <p:nvPr/>
          </p:nvSpPr>
          <p:spPr>
            <a:xfrm>
              <a:off x="10798809" y="29400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15FF996-60D1-40B9-9FDF-A1BAC410EB82}"/>
                </a:ext>
              </a:extLst>
            </p:cNvPr>
            <p:cNvSpPr/>
            <p:nvPr/>
          </p:nvSpPr>
          <p:spPr>
            <a:xfrm>
              <a:off x="11027409" y="38925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9322946D-C94D-4FD2-8227-5DD0E467691F}"/>
                </a:ext>
              </a:extLst>
            </p:cNvPr>
            <p:cNvSpPr/>
            <p:nvPr/>
          </p:nvSpPr>
          <p:spPr>
            <a:xfrm>
              <a:off x="10227309" y="37401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FFFF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D34F5F34-7536-44DC-9F95-6AB0F3937B8C}"/>
                </a:ext>
              </a:extLst>
            </p:cNvPr>
            <p:cNvSpPr/>
            <p:nvPr/>
          </p:nvSpPr>
          <p:spPr>
            <a:xfrm>
              <a:off x="11179809" y="30162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2" name="Graphic 2">
            <a:extLst>
              <a:ext uri="{FF2B5EF4-FFF2-40B4-BE49-F238E27FC236}">
                <a16:creationId xmlns:a16="http://schemas.microsoft.com/office/drawing/2014/main" id="{93F587C0-1B50-4E55-A802-A0FC27B44A57}"/>
              </a:ext>
            </a:extLst>
          </p:cNvPr>
          <p:cNvGrpSpPr/>
          <p:nvPr/>
        </p:nvGrpSpPr>
        <p:grpSpPr>
          <a:xfrm>
            <a:off x="4716365" y="1769855"/>
            <a:ext cx="422300" cy="422300"/>
            <a:chOff x="4702809" y="2825749"/>
            <a:chExt cx="1219200" cy="1219200"/>
          </a:xfrm>
          <a:solidFill>
            <a:schemeClr val="accent1"/>
          </a:solidFill>
        </p:grpSpPr>
        <p:sp>
          <p:nvSpPr>
            <p:cNvPr id="273" name="Freeform: Shape 272">
              <a:extLst>
                <a:ext uri="{FF2B5EF4-FFF2-40B4-BE49-F238E27FC236}">
                  <a16:creationId xmlns:a16="http://schemas.microsoft.com/office/drawing/2014/main" id="{BD1FCE3B-06EC-4E89-8B57-09BBD848A307}"/>
                </a:ext>
              </a:extLst>
            </p:cNvPr>
            <p:cNvSpPr/>
            <p:nvPr/>
          </p:nvSpPr>
          <p:spPr>
            <a:xfrm>
              <a:off x="4702809" y="2825749"/>
              <a:ext cx="190500" cy="114300"/>
            </a:xfrm>
            <a:custGeom>
              <a:avLst/>
              <a:gdLst>
                <a:gd name="connsiteX0" fmla="*/ 0 w 190500"/>
                <a:gd name="connsiteY0" fmla="*/ 0 h 114300"/>
                <a:gd name="connsiteX1" fmla="*/ 190500 w 190500"/>
                <a:gd name="connsiteY1" fmla="*/ 0 h 114300"/>
                <a:gd name="connsiteX2" fmla="*/ 190500 w 190500"/>
                <a:gd name="connsiteY2" fmla="*/ 114300 h 114300"/>
                <a:gd name="connsiteX3" fmla="*/ 0 w 1905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90500" h="114300">
                  <a:moveTo>
                    <a:pt x="0" y="0"/>
                  </a:moveTo>
                  <a:lnTo>
                    <a:pt x="190500" y="0"/>
                  </a:lnTo>
                  <a:lnTo>
                    <a:pt x="1905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D39196F4-9F18-4658-8230-1EBFEB648425}"/>
                </a:ext>
              </a:extLst>
            </p:cNvPr>
            <p:cNvSpPr/>
            <p:nvPr/>
          </p:nvSpPr>
          <p:spPr>
            <a:xfrm>
              <a:off x="4740909" y="2920999"/>
              <a:ext cx="114300" cy="1123950"/>
            </a:xfrm>
            <a:custGeom>
              <a:avLst/>
              <a:gdLst>
                <a:gd name="connsiteX0" fmla="*/ 0 w 114300"/>
                <a:gd name="connsiteY0" fmla="*/ 0 h 1123950"/>
                <a:gd name="connsiteX1" fmla="*/ 114300 w 114300"/>
                <a:gd name="connsiteY1" fmla="*/ 0 h 1123950"/>
                <a:gd name="connsiteX2" fmla="*/ 114300 w 114300"/>
                <a:gd name="connsiteY2" fmla="*/ 1123950 h 1123950"/>
                <a:gd name="connsiteX3" fmla="*/ 0 w 114300"/>
                <a:gd name="connsiteY3" fmla="*/ 1123950 h 1123950"/>
              </a:gdLst>
              <a:ahLst/>
              <a:cxnLst>
                <a:cxn ang="0">
                  <a:pos x="connsiteX0" y="connsiteY0"/>
                </a:cxn>
                <a:cxn ang="0">
                  <a:pos x="connsiteX1" y="connsiteY1"/>
                </a:cxn>
                <a:cxn ang="0">
                  <a:pos x="connsiteX2" y="connsiteY2"/>
                </a:cxn>
                <a:cxn ang="0">
                  <a:pos x="connsiteX3" y="connsiteY3"/>
                </a:cxn>
              </a:cxnLst>
              <a:rect l="l" t="t" r="r" b="b"/>
              <a:pathLst>
                <a:path w="114300" h="1123950">
                  <a:moveTo>
                    <a:pt x="0" y="0"/>
                  </a:moveTo>
                  <a:lnTo>
                    <a:pt x="114300" y="0"/>
                  </a:lnTo>
                  <a:lnTo>
                    <a:pt x="114300" y="1123950"/>
                  </a:lnTo>
                  <a:lnTo>
                    <a:pt x="0" y="112395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3F989925-96BD-4087-98FE-9A3EB2B470EE}"/>
                </a:ext>
              </a:extLst>
            </p:cNvPr>
            <p:cNvSpPr/>
            <p:nvPr/>
          </p:nvSpPr>
          <p:spPr>
            <a:xfrm>
              <a:off x="4855209" y="3130549"/>
              <a:ext cx="533400" cy="914400"/>
            </a:xfrm>
            <a:custGeom>
              <a:avLst/>
              <a:gdLst>
                <a:gd name="connsiteX0" fmla="*/ 0 w 533400"/>
                <a:gd name="connsiteY0" fmla="*/ 0 h 914400"/>
                <a:gd name="connsiteX1" fmla="*/ 533400 w 533400"/>
                <a:gd name="connsiteY1" fmla="*/ 0 h 914400"/>
                <a:gd name="connsiteX2" fmla="*/ 533400 w 533400"/>
                <a:gd name="connsiteY2" fmla="*/ 914400 h 914400"/>
                <a:gd name="connsiteX3" fmla="*/ 0 w 533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533400" h="914400">
                  <a:moveTo>
                    <a:pt x="0" y="0"/>
                  </a:moveTo>
                  <a:lnTo>
                    <a:pt x="533400" y="0"/>
                  </a:lnTo>
                  <a:lnTo>
                    <a:pt x="533400" y="914400"/>
                  </a:lnTo>
                  <a:lnTo>
                    <a:pt x="0" y="9144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1E6F602B-C0F0-4DDF-AFD3-9495A65CF26D}"/>
                </a:ext>
              </a:extLst>
            </p:cNvPr>
            <p:cNvSpPr/>
            <p:nvPr/>
          </p:nvSpPr>
          <p:spPr>
            <a:xfrm>
              <a:off x="5388609" y="3321049"/>
              <a:ext cx="533400" cy="723900"/>
            </a:xfrm>
            <a:custGeom>
              <a:avLst/>
              <a:gdLst>
                <a:gd name="connsiteX0" fmla="*/ 0 w 533400"/>
                <a:gd name="connsiteY0" fmla="*/ 0 h 723900"/>
                <a:gd name="connsiteX1" fmla="*/ 533400 w 533400"/>
                <a:gd name="connsiteY1" fmla="*/ 0 h 723900"/>
                <a:gd name="connsiteX2" fmla="*/ 533400 w 533400"/>
                <a:gd name="connsiteY2" fmla="*/ 723900 h 723900"/>
                <a:gd name="connsiteX3" fmla="*/ 0 w 533400"/>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533400" h="723900">
                  <a:moveTo>
                    <a:pt x="0" y="0"/>
                  </a:moveTo>
                  <a:lnTo>
                    <a:pt x="533400" y="0"/>
                  </a:lnTo>
                  <a:lnTo>
                    <a:pt x="533400" y="723900"/>
                  </a:lnTo>
                  <a:lnTo>
                    <a:pt x="0" y="7239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D9D86280-ED5C-4E2C-B68B-5B2AE3EEE964}"/>
                </a:ext>
              </a:extLst>
            </p:cNvPr>
            <p:cNvSpPr/>
            <p:nvPr/>
          </p:nvSpPr>
          <p:spPr>
            <a:xfrm>
              <a:off x="5045709" y="3892549"/>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BF6FE8AD-1764-4586-B0C4-44F57671D74E}"/>
                </a:ext>
              </a:extLst>
            </p:cNvPr>
            <p:cNvSpPr/>
            <p:nvPr/>
          </p:nvSpPr>
          <p:spPr>
            <a:xfrm>
              <a:off x="5541009" y="3892549"/>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23980EBE-7C33-449B-BF05-57522AFBB2A8}"/>
                </a:ext>
              </a:extLst>
            </p:cNvPr>
            <p:cNvSpPr/>
            <p:nvPr/>
          </p:nvSpPr>
          <p:spPr>
            <a:xfrm>
              <a:off x="4969509" y="3282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571AB0A6-92AE-471B-95A0-29771DD82135}"/>
                </a:ext>
              </a:extLst>
            </p:cNvPr>
            <p:cNvSpPr/>
            <p:nvPr/>
          </p:nvSpPr>
          <p:spPr>
            <a:xfrm>
              <a:off x="5160009" y="3282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DB9B8685-97C7-4608-8B24-F3DFB364361B}"/>
                </a:ext>
              </a:extLst>
            </p:cNvPr>
            <p:cNvSpPr/>
            <p:nvPr/>
          </p:nvSpPr>
          <p:spPr>
            <a:xfrm>
              <a:off x="49695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7FDD6A69-6B16-4072-9C7F-6C1DEE102BBB}"/>
                </a:ext>
              </a:extLst>
            </p:cNvPr>
            <p:cNvSpPr/>
            <p:nvPr/>
          </p:nvSpPr>
          <p:spPr>
            <a:xfrm>
              <a:off x="51600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140E19D2-D7BC-4A48-A3CE-9852D5189CAD}"/>
                </a:ext>
              </a:extLst>
            </p:cNvPr>
            <p:cNvSpPr/>
            <p:nvPr/>
          </p:nvSpPr>
          <p:spPr>
            <a:xfrm>
              <a:off x="49695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7373F662-501F-4AEC-9068-D6BA07A09E89}"/>
                </a:ext>
              </a:extLst>
            </p:cNvPr>
            <p:cNvSpPr/>
            <p:nvPr/>
          </p:nvSpPr>
          <p:spPr>
            <a:xfrm>
              <a:off x="51600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7AA5D360-7372-429F-B7F8-BE8CA3096045}"/>
                </a:ext>
              </a:extLst>
            </p:cNvPr>
            <p:cNvSpPr/>
            <p:nvPr/>
          </p:nvSpPr>
          <p:spPr>
            <a:xfrm>
              <a:off x="54648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405A5F58-D87E-4330-9726-1BB67B8F1212}"/>
                </a:ext>
              </a:extLst>
            </p:cNvPr>
            <p:cNvSpPr/>
            <p:nvPr/>
          </p:nvSpPr>
          <p:spPr>
            <a:xfrm>
              <a:off x="56553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6C1323A4-B695-4875-B63B-37E11FCCDCF3}"/>
                </a:ext>
              </a:extLst>
            </p:cNvPr>
            <p:cNvSpPr/>
            <p:nvPr/>
          </p:nvSpPr>
          <p:spPr>
            <a:xfrm>
              <a:off x="54648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3622386B-80CF-46C0-BD4B-3A5CB77A52A8}"/>
                </a:ext>
              </a:extLst>
            </p:cNvPr>
            <p:cNvSpPr/>
            <p:nvPr/>
          </p:nvSpPr>
          <p:spPr>
            <a:xfrm>
              <a:off x="56553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 name="Graphic 1">
            <a:extLst>
              <a:ext uri="{FF2B5EF4-FFF2-40B4-BE49-F238E27FC236}">
                <a16:creationId xmlns:a16="http://schemas.microsoft.com/office/drawing/2014/main" id="{F0727848-41DF-4F64-AAC3-84FEE79C0740}"/>
              </a:ext>
            </a:extLst>
          </p:cNvPr>
          <p:cNvGrpSpPr/>
          <p:nvPr/>
        </p:nvGrpSpPr>
        <p:grpSpPr>
          <a:xfrm>
            <a:off x="855503" y="2496312"/>
            <a:ext cx="833448" cy="894978"/>
            <a:chOff x="2451507" y="6854041"/>
            <a:chExt cx="1135379" cy="1219200"/>
          </a:xfrm>
        </p:grpSpPr>
        <p:sp>
          <p:nvSpPr>
            <p:cNvPr id="5" name="Freeform: Shape 4">
              <a:extLst>
                <a:ext uri="{FF2B5EF4-FFF2-40B4-BE49-F238E27FC236}">
                  <a16:creationId xmlns:a16="http://schemas.microsoft.com/office/drawing/2014/main" id="{CF213BED-17DF-458A-9136-612879BC465A}"/>
                </a:ext>
              </a:extLst>
            </p:cNvPr>
            <p:cNvSpPr/>
            <p:nvPr/>
          </p:nvSpPr>
          <p:spPr>
            <a:xfrm>
              <a:off x="2623909" y="7110263"/>
              <a:ext cx="708659" cy="962977"/>
            </a:xfrm>
            <a:custGeom>
              <a:avLst/>
              <a:gdLst>
                <a:gd name="connsiteX0" fmla="*/ 706755 w 708659"/>
                <a:gd name="connsiteY0" fmla="*/ 607695 h 962977"/>
                <a:gd name="connsiteX1" fmla="*/ 706755 w 708659"/>
                <a:gd name="connsiteY1" fmla="*/ 0 h 962977"/>
                <a:gd name="connsiteX2" fmla="*/ 0 w 708659"/>
                <a:gd name="connsiteY2" fmla="*/ 0 h 962977"/>
                <a:gd name="connsiteX3" fmla="*/ 0 w 708659"/>
                <a:gd name="connsiteY3" fmla="*/ 606743 h 962977"/>
                <a:gd name="connsiteX4" fmla="*/ 1905 w 708659"/>
                <a:gd name="connsiteY4" fmla="*/ 608648 h 962977"/>
                <a:gd name="connsiteX5" fmla="*/ 92392 w 708659"/>
                <a:gd name="connsiteY5" fmla="*/ 700088 h 962977"/>
                <a:gd name="connsiteX6" fmla="*/ 353378 w 708659"/>
                <a:gd name="connsiteY6" fmla="*/ 962978 h 962977"/>
                <a:gd name="connsiteX7" fmla="*/ 708660 w 708659"/>
                <a:gd name="connsiteY7" fmla="*/ 607695 h 962977"/>
                <a:gd name="connsiteX8" fmla="*/ 706755 w 708659"/>
                <a:gd name="connsiteY8" fmla="*/ 607695 h 962977"/>
                <a:gd name="connsiteX9" fmla="*/ 578168 w 708659"/>
                <a:gd name="connsiteY9" fmla="*/ 414338 h 962977"/>
                <a:gd name="connsiteX10" fmla="*/ 417195 w 708659"/>
                <a:gd name="connsiteY10" fmla="*/ 414338 h 962977"/>
                <a:gd name="connsiteX11" fmla="*/ 417195 w 708659"/>
                <a:gd name="connsiteY11" fmla="*/ 574358 h 962977"/>
                <a:gd name="connsiteX12" fmla="*/ 289560 w 708659"/>
                <a:gd name="connsiteY12" fmla="*/ 574358 h 962977"/>
                <a:gd name="connsiteX13" fmla="*/ 289560 w 708659"/>
                <a:gd name="connsiteY13" fmla="*/ 414338 h 962977"/>
                <a:gd name="connsiteX14" fmla="*/ 128588 w 708659"/>
                <a:gd name="connsiteY14" fmla="*/ 414338 h 962977"/>
                <a:gd name="connsiteX15" fmla="*/ 128588 w 708659"/>
                <a:gd name="connsiteY15" fmla="*/ 286703 h 962977"/>
                <a:gd name="connsiteX16" fmla="*/ 288608 w 708659"/>
                <a:gd name="connsiteY16" fmla="*/ 286703 h 962977"/>
                <a:gd name="connsiteX17" fmla="*/ 288608 w 708659"/>
                <a:gd name="connsiteY17" fmla="*/ 125730 h 962977"/>
                <a:gd name="connsiteX18" fmla="*/ 417195 w 708659"/>
                <a:gd name="connsiteY18" fmla="*/ 125730 h 962977"/>
                <a:gd name="connsiteX19" fmla="*/ 417195 w 708659"/>
                <a:gd name="connsiteY19" fmla="*/ 286703 h 962977"/>
                <a:gd name="connsiteX20" fmla="*/ 577215 w 708659"/>
                <a:gd name="connsiteY20" fmla="*/ 286703 h 962977"/>
                <a:gd name="connsiteX21" fmla="*/ 577215 w 708659"/>
                <a:gd name="connsiteY21" fmla="*/ 414338 h 96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8659" h="962977">
                  <a:moveTo>
                    <a:pt x="706755" y="607695"/>
                  </a:moveTo>
                  <a:lnTo>
                    <a:pt x="706755" y="0"/>
                  </a:lnTo>
                  <a:lnTo>
                    <a:pt x="0" y="0"/>
                  </a:lnTo>
                  <a:lnTo>
                    <a:pt x="0" y="606743"/>
                  </a:lnTo>
                  <a:lnTo>
                    <a:pt x="1905" y="608648"/>
                  </a:lnTo>
                  <a:lnTo>
                    <a:pt x="92392" y="700088"/>
                  </a:lnTo>
                  <a:lnTo>
                    <a:pt x="353378" y="962978"/>
                  </a:lnTo>
                  <a:lnTo>
                    <a:pt x="708660" y="607695"/>
                  </a:lnTo>
                  <a:lnTo>
                    <a:pt x="706755" y="607695"/>
                  </a:lnTo>
                  <a:close/>
                  <a:moveTo>
                    <a:pt x="578168" y="414338"/>
                  </a:moveTo>
                  <a:lnTo>
                    <a:pt x="417195" y="414338"/>
                  </a:lnTo>
                  <a:lnTo>
                    <a:pt x="417195" y="574358"/>
                  </a:lnTo>
                  <a:lnTo>
                    <a:pt x="289560" y="574358"/>
                  </a:lnTo>
                  <a:lnTo>
                    <a:pt x="289560" y="414338"/>
                  </a:lnTo>
                  <a:lnTo>
                    <a:pt x="128588" y="414338"/>
                  </a:lnTo>
                  <a:lnTo>
                    <a:pt x="128588" y="286703"/>
                  </a:lnTo>
                  <a:lnTo>
                    <a:pt x="288608" y="286703"/>
                  </a:lnTo>
                  <a:lnTo>
                    <a:pt x="288608" y="125730"/>
                  </a:lnTo>
                  <a:lnTo>
                    <a:pt x="417195" y="125730"/>
                  </a:lnTo>
                  <a:lnTo>
                    <a:pt x="417195" y="286703"/>
                  </a:lnTo>
                  <a:lnTo>
                    <a:pt x="577215" y="286703"/>
                  </a:lnTo>
                  <a:lnTo>
                    <a:pt x="577215" y="414338"/>
                  </a:lnTo>
                  <a:close/>
                </a:path>
              </a:pathLst>
            </a:custGeom>
            <a:solidFill>
              <a:schemeClr val="bg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067E90A-49A9-44FF-8BB8-5E1761C63375}"/>
                </a:ext>
              </a:extLst>
            </p:cNvPr>
            <p:cNvSpPr/>
            <p:nvPr/>
          </p:nvSpPr>
          <p:spPr>
            <a:xfrm>
              <a:off x="2451507" y="7524601"/>
              <a:ext cx="461962" cy="461010"/>
            </a:xfrm>
            <a:custGeom>
              <a:avLst/>
              <a:gdLst>
                <a:gd name="connsiteX0" fmla="*/ 370523 w 461962"/>
                <a:gd name="connsiteY0" fmla="*/ 0 h 461010"/>
                <a:gd name="connsiteX1" fmla="*/ 461963 w 461962"/>
                <a:gd name="connsiteY1" fmla="*/ 0 h 461010"/>
                <a:gd name="connsiteX2" fmla="*/ 461963 w 461962"/>
                <a:gd name="connsiteY2" fmla="*/ 90488 h 461010"/>
                <a:gd name="connsiteX3" fmla="*/ 265748 w 461962"/>
                <a:gd name="connsiteY3" fmla="*/ 286703 h 461010"/>
                <a:gd name="connsiteX4" fmla="*/ 90488 w 461962"/>
                <a:gd name="connsiteY4" fmla="*/ 461010 h 461010"/>
                <a:gd name="connsiteX5" fmla="*/ 0 w 461962"/>
                <a:gd name="connsiteY5" fmla="*/ 370523 h 461010"/>
                <a:gd name="connsiteX6" fmla="*/ 370523 w 461962"/>
                <a:gd name="connsiteY6" fmla="*/ 0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962" h="461010">
                  <a:moveTo>
                    <a:pt x="370523" y="0"/>
                  </a:moveTo>
                  <a:lnTo>
                    <a:pt x="461963" y="0"/>
                  </a:lnTo>
                  <a:lnTo>
                    <a:pt x="461963" y="90488"/>
                  </a:lnTo>
                  <a:lnTo>
                    <a:pt x="265748" y="286703"/>
                  </a:lnTo>
                  <a:lnTo>
                    <a:pt x="90488" y="461010"/>
                  </a:lnTo>
                  <a:lnTo>
                    <a:pt x="0" y="370523"/>
                  </a:lnTo>
                  <a:lnTo>
                    <a:pt x="370523" y="0"/>
                  </a:lnTo>
                  <a:close/>
                </a:path>
              </a:pathLst>
            </a:custGeom>
            <a:solidFill>
              <a:schemeClr val="tx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70B9510-863A-46E3-A5FD-1ED1C64A0178}"/>
                </a:ext>
              </a:extLst>
            </p:cNvPr>
            <p:cNvSpPr/>
            <p:nvPr/>
          </p:nvSpPr>
          <p:spPr>
            <a:xfrm>
              <a:off x="3041104" y="6854041"/>
              <a:ext cx="545782" cy="542925"/>
            </a:xfrm>
            <a:custGeom>
              <a:avLst/>
              <a:gdLst>
                <a:gd name="connsiteX0" fmla="*/ 545782 w 545782"/>
                <a:gd name="connsiteY0" fmla="*/ 0 h 542925"/>
                <a:gd name="connsiteX1" fmla="*/ 545782 w 545782"/>
                <a:gd name="connsiteY1" fmla="*/ 449580 h 542925"/>
                <a:gd name="connsiteX2" fmla="*/ 417195 w 545782"/>
                <a:gd name="connsiteY2" fmla="*/ 449580 h 542925"/>
                <a:gd name="connsiteX3" fmla="*/ 417195 w 545782"/>
                <a:gd name="connsiteY3" fmla="*/ 215265 h 542925"/>
                <a:gd name="connsiteX4" fmla="*/ 90488 w 545782"/>
                <a:gd name="connsiteY4" fmla="*/ 542925 h 542925"/>
                <a:gd name="connsiteX5" fmla="*/ 0 w 545782"/>
                <a:gd name="connsiteY5" fmla="*/ 542925 h 542925"/>
                <a:gd name="connsiteX6" fmla="*/ 0 w 545782"/>
                <a:gd name="connsiteY6" fmla="*/ 451485 h 542925"/>
                <a:gd name="connsiteX7" fmla="*/ 322898 w 545782"/>
                <a:gd name="connsiteY7" fmla="*/ 128588 h 542925"/>
                <a:gd name="connsiteX8" fmla="*/ 96202 w 545782"/>
                <a:gd name="connsiteY8" fmla="*/ 128588 h 542925"/>
                <a:gd name="connsiteX9" fmla="*/ 96202 w 545782"/>
                <a:gd name="connsiteY9" fmla="*/ 0 h 542925"/>
                <a:gd name="connsiteX10" fmla="*/ 545782 w 545782"/>
                <a:gd name="connsiteY10" fmla="*/ 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782" h="542925">
                  <a:moveTo>
                    <a:pt x="545782" y="0"/>
                  </a:moveTo>
                  <a:lnTo>
                    <a:pt x="545782" y="449580"/>
                  </a:lnTo>
                  <a:lnTo>
                    <a:pt x="417195" y="449580"/>
                  </a:lnTo>
                  <a:lnTo>
                    <a:pt x="417195" y="215265"/>
                  </a:lnTo>
                  <a:lnTo>
                    <a:pt x="90488" y="542925"/>
                  </a:lnTo>
                  <a:lnTo>
                    <a:pt x="0" y="542925"/>
                  </a:lnTo>
                  <a:lnTo>
                    <a:pt x="0" y="451485"/>
                  </a:lnTo>
                  <a:lnTo>
                    <a:pt x="322898" y="128588"/>
                  </a:lnTo>
                  <a:lnTo>
                    <a:pt x="96202" y="128588"/>
                  </a:lnTo>
                  <a:lnTo>
                    <a:pt x="96202" y="0"/>
                  </a:lnTo>
                  <a:lnTo>
                    <a:pt x="545782" y="0"/>
                  </a:lnTo>
                  <a:close/>
                </a:path>
              </a:pathLst>
            </a:custGeom>
            <a:solidFill>
              <a:schemeClr val="tx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17705881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BFFA3-26F6-4F46-976C-8F629EB3E304}"/>
              </a:ext>
            </a:extLst>
          </p:cNvPr>
          <p:cNvSpPr>
            <a:spLocks noGrp="1"/>
          </p:cNvSpPr>
          <p:nvPr>
            <p:ph type="title"/>
          </p:nvPr>
        </p:nvSpPr>
        <p:spPr/>
        <p:txBody>
          <a:bodyPr/>
          <a:lstStyle/>
          <a:p>
            <a:r>
              <a:rPr lang="en-US" dirty="0"/>
              <a:t>IoT Workshop Hand-on Labs</a:t>
            </a:r>
          </a:p>
        </p:txBody>
      </p:sp>
      <p:sp>
        <p:nvSpPr>
          <p:cNvPr id="3" name="Content Placeholder 2">
            <a:extLst>
              <a:ext uri="{FF2B5EF4-FFF2-40B4-BE49-F238E27FC236}">
                <a16:creationId xmlns:a16="http://schemas.microsoft.com/office/drawing/2014/main" id="{05716057-25F3-4ED3-9343-A717FBE5497F}"/>
              </a:ext>
            </a:extLst>
          </p:cNvPr>
          <p:cNvSpPr>
            <a:spLocks noGrp="1"/>
          </p:cNvSpPr>
          <p:nvPr>
            <p:ph sz="quarter" idx="10"/>
          </p:nvPr>
        </p:nvSpPr>
        <p:spPr>
          <a:xfrm>
            <a:off x="584200" y="1435100"/>
            <a:ext cx="11018838" cy="4998291"/>
          </a:xfrm>
        </p:spPr>
        <p:txBody>
          <a:bodyPr/>
          <a:lstStyle/>
          <a:p>
            <a:pPr marL="0" indent="0">
              <a:buNone/>
            </a:pPr>
            <a:r>
              <a:rPr lang="en-US" sz="3200" dirty="0"/>
              <a:t>Pre-created Environment:</a:t>
            </a:r>
          </a:p>
          <a:p>
            <a:pPr>
              <a:buFont typeface="Arial" panose="020B0604020202020204" pitchFamily="34" charset="0"/>
              <a:buChar char="•"/>
            </a:pPr>
            <a:r>
              <a:rPr lang="en-US" sz="2400" dirty="0"/>
              <a:t>Azure IoT Hub</a:t>
            </a:r>
          </a:p>
          <a:p>
            <a:pPr>
              <a:buFont typeface="Arial" panose="020B0604020202020204" pitchFamily="34" charset="0"/>
              <a:buChar char="•"/>
            </a:pPr>
            <a:r>
              <a:rPr lang="en-US" sz="2400" dirty="0"/>
              <a:t>Azure Time Series Environment</a:t>
            </a:r>
          </a:p>
          <a:p>
            <a:pPr>
              <a:buFont typeface="Arial" panose="020B0604020202020204" pitchFamily="34" charset="0"/>
              <a:buChar char="•"/>
            </a:pPr>
            <a:r>
              <a:rPr lang="en-US" sz="2400" dirty="0"/>
              <a:t>Azure Stream Analytics</a:t>
            </a:r>
          </a:p>
          <a:p>
            <a:pPr>
              <a:buFont typeface="Arial" panose="020B0604020202020204" pitchFamily="34" charset="0"/>
              <a:buChar char="•"/>
            </a:pPr>
            <a:r>
              <a:rPr lang="en-US" sz="2400" dirty="0"/>
              <a:t>Simulated Devices on VM</a:t>
            </a:r>
          </a:p>
          <a:p>
            <a:pPr>
              <a:buFont typeface="Arial" panose="020B0604020202020204" pitchFamily="34" charset="0"/>
              <a:buChar char="•"/>
            </a:pPr>
            <a:r>
              <a:rPr lang="en-US" sz="2400" dirty="0"/>
              <a:t>Power BI Pro License</a:t>
            </a:r>
          </a:p>
          <a:p>
            <a:pPr>
              <a:buFont typeface="Arial" panose="020B0604020202020204" pitchFamily="34" charset="0"/>
              <a:buChar char="•"/>
            </a:pPr>
            <a:r>
              <a:rPr lang="en-US" sz="2400" dirty="0"/>
              <a:t>IoT Simulator App</a:t>
            </a:r>
          </a:p>
          <a:p>
            <a:pPr>
              <a:buFont typeface="Arial" panose="020B0604020202020204" pitchFamily="34" charset="0"/>
              <a:buChar char="•"/>
            </a:pPr>
            <a:endParaRPr lang="en-US" sz="2400" dirty="0"/>
          </a:p>
          <a:p>
            <a:pPr marL="0" indent="0">
              <a:buNone/>
            </a:pPr>
            <a:r>
              <a:rPr lang="en-US" sz="3200" dirty="0">
                <a:solidFill>
                  <a:schemeClr val="tx2"/>
                </a:solidFill>
                <a:ea typeface="League Spartan" charset="0"/>
                <a:cs typeface="Poppins" pitchFamily="2" charset="77"/>
              </a:rPr>
              <a:t>Lab Instructions:</a:t>
            </a:r>
            <a:br>
              <a:rPr lang="en-US" sz="3200" dirty="0">
                <a:solidFill>
                  <a:schemeClr val="tx2"/>
                </a:solidFill>
                <a:ea typeface="League Spartan" charset="0"/>
                <a:cs typeface="Poppins" pitchFamily="2" charset="77"/>
              </a:rPr>
            </a:br>
            <a:r>
              <a:rPr lang="en-US" sz="2400" dirty="0">
                <a:hlinkClick r:id="rId2"/>
              </a:rPr>
              <a:t>https://github.com/SpektraSystems/IoT-in-a-Day/tree/master/instructions</a:t>
            </a:r>
            <a:endParaRPr lang="en-US" sz="2400" dirty="0">
              <a:solidFill>
                <a:schemeClr val="tx2"/>
              </a:solidFill>
              <a:ea typeface="League Spartan" charset="0"/>
              <a:cs typeface="Poppins" pitchFamily="2" charset="77"/>
            </a:endParaRPr>
          </a:p>
          <a:p>
            <a:pPr>
              <a:buFont typeface="Arial" panose="020B0604020202020204" pitchFamily="34" charset="0"/>
              <a:buChar char="•"/>
            </a:pPr>
            <a:endParaRPr lang="en-US" sz="2400" dirty="0"/>
          </a:p>
        </p:txBody>
      </p:sp>
      <p:sp>
        <p:nvSpPr>
          <p:cNvPr id="4" name="Content Placeholder 2">
            <a:extLst>
              <a:ext uri="{FF2B5EF4-FFF2-40B4-BE49-F238E27FC236}">
                <a16:creationId xmlns:a16="http://schemas.microsoft.com/office/drawing/2014/main" id="{13DC83BA-4F95-44D5-8B9B-3DE646E084AB}"/>
              </a:ext>
            </a:extLst>
          </p:cNvPr>
          <p:cNvSpPr txBox="1">
            <a:spLocks/>
          </p:cNvSpPr>
          <p:nvPr/>
        </p:nvSpPr>
        <p:spPr>
          <a:xfrm>
            <a:off x="5715000" y="1500412"/>
            <a:ext cx="5888034" cy="3090077"/>
          </a:xfrm>
          <a:prstGeom prst="rect">
            <a:avLst/>
          </a:prstGeom>
        </p:spPr>
        <p:txBody>
          <a:bodyPr vert="horz" wrap="square" lIns="0" tIns="0" rIns="0" bIns="0" rtlCol="0">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Wingdings" panose="05000000000000000000" pitchFamily="2" charset="2"/>
              <a:buNone/>
            </a:pPr>
            <a:r>
              <a:rPr lang="en-US" dirty="0"/>
              <a:t> </a:t>
            </a:r>
          </a:p>
          <a:p>
            <a:pPr>
              <a:buFont typeface="Arial" panose="020B0604020202020204" pitchFamily="34" charset="0"/>
              <a:buChar char="•"/>
            </a:pPr>
            <a:r>
              <a:rPr lang="en-US" sz="2400" dirty="0"/>
              <a:t>Storage Account</a:t>
            </a:r>
          </a:p>
          <a:p>
            <a:pPr>
              <a:buFont typeface="Arial" panose="020B0604020202020204" pitchFamily="34" charset="0"/>
              <a:buChar char="•"/>
            </a:pPr>
            <a:r>
              <a:rPr lang="en-US" sz="2400" dirty="0"/>
              <a:t>IoT Edge enabled Linux VM</a:t>
            </a:r>
          </a:p>
          <a:p>
            <a:pPr>
              <a:buFont typeface="Arial" panose="020B0604020202020204" pitchFamily="34" charset="0"/>
              <a:buChar char="•"/>
            </a:pPr>
            <a:r>
              <a:rPr lang="en-US" sz="2400" dirty="0"/>
              <a:t>Blob Storage</a:t>
            </a:r>
          </a:p>
          <a:p>
            <a:pPr>
              <a:buFont typeface="Arial" panose="020B0604020202020204" pitchFamily="34" charset="0"/>
              <a:buChar char="•"/>
            </a:pPr>
            <a:r>
              <a:rPr lang="en-US" sz="2400" dirty="0"/>
              <a:t>Logic App</a:t>
            </a:r>
          </a:p>
          <a:p>
            <a:pPr>
              <a:buFont typeface="Arial" panose="020B0604020202020204" pitchFamily="34" charset="0"/>
              <a:buChar char="•"/>
            </a:pPr>
            <a:r>
              <a:rPr lang="en-US" sz="2400" dirty="0"/>
              <a:t>Service Bus</a:t>
            </a:r>
          </a:p>
          <a:p>
            <a:pPr>
              <a:buFont typeface="Arial" panose="020B0604020202020204" pitchFamily="34" charset="0"/>
              <a:buChar char="•"/>
            </a:pPr>
            <a:r>
              <a:rPr lang="en-US" sz="2400" dirty="0"/>
              <a:t>Azure IoT Explorer</a:t>
            </a:r>
          </a:p>
        </p:txBody>
      </p:sp>
    </p:spTree>
    <p:extLst>
      <p:ext uri="{BB962C8B-B14F-4D97-AF65-F5344CB8AC3E}">
        <p14:creationId xmlns:p14="http://schemas.microsoft.com/office/powerpoint/2010/main" val="83635872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3E7DEB-FA4B-47E9-80DB-8FE27DA46844}"/>
              </a:ext>
            </a:extLst>
          </p:cNvPr>
          <p:cNvSpPr>
            <a:spLocks noGrp="1"/>
          </p:cNvSpPr>
          <p:nvPr>
            <p:ph type="title"/>
          </p:nvPr>
        </p:nvSpPr>
        <p:spPr>
          <a:xfrm>
            <a:off x="4888752" y="30445"/>
            <a:ext cx="6465047" cy="1087153"/>
          </a:xfrm>
        </p:spPr>
        <p:txBody>
          <a:bodyPr/>
          <a:lstStyle/>
          <a:p>
            <a:r>
              <a:rPr lang="en-US" dirty="0"/>
              <a:t>Agenda</a:t>
            </a:r>
          </a:p>
        </p:txBody>
      </p:sp>
      <p:graphicFrame>
        <p:nvGraphicFramePr>
          <p:cNvPr id="7" name="Diagram 6">
            <a:extLst>
              <a:ext uri="{FF2B5EF4-FFF2-40B4-BE49-F238E27FC236}">
                <a16:creationId xmlns:a16="http://schemas.microsoft.com/office/drawing/2014/main" id="{83411B19-D03B-4F79-A7FB-894A136F7D46}"/>
              </a:ext>
            </a:extLst>
          </p:cNvPr>
          <p:cNvGraphicFramePr/>
          <p:nvPr>
            <p:extLst>
              <p:ext uri="{D42A27DB-BD31-4B8C-83A1-F6EECF244321}">
                <p14:modId xmlns:p14="http://schemas.microsoft.com/office/powerpoint/2010/main" val="1320996289"/>
              </p:ext>
            </p:extLst>
          </p:nvPr>
        </p:nvGraphicFramePr>
        <p:xfrm>
          <a:off x="4942543" y="1120089"/>
          <a:ext cx="6908798" cy="541866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10" name="Picture 9">
            <a:extLst>
              <a:ext uri="{FF2B5EF4-FFF2-40B4-BE49-F238E27FC236}">
                <a16:creationId xmlns:a16="http://schemas.microsoft.com/office/drawing/2014/main" id="{1D7DF907-55A2-408D-8DF6-3E9F7BF172D3}"/>
              </a:ext>
            </a:extLst>
          </p:cNvPr>
          <p:cNvPicPr>
            <a:picLocks noChangeAspect="1"/>
          </p:cNvPicPr>
          <p:nvPr/>
        </p:nvPicPr>
        <p:blipFill rotWithShape="1">
          <a:blip r:embed="rId8"/>
          <a:srcRect l="36509" t="444" r="24641" b="-444"/>
          <a:stretch/>
        </p:blipFill>
        <p:spPr>
          <a:xfrm>
            <a:off x="-1" y="1"/>
            <a:ext cx="4775201" cy="6909862"/>
          </a:xfrm>
          <a:prstGeom prst="rect">
            <a:avLst/>
          </a:prstGeom>
        </p:spPr>
      </p:pic>
    </p:spTree>
    <p:extLst>
      <p:ext uri="{BB962C8B-B14F-4D97-AF65-F5344CB8AC3E}">
        <p14:creationId xmlns:p14="http://schemas.microsoft.com/office/powerpoint/2010/main" val="7229845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21984-62E5-442F-A533-A87B50E10E60}"/>
              </a:ext>
            </a:extLst>
          </p:cNvPr>
          <p:cNvSpPr>
            <a:spLocks noGrp="1"/>
          </p:cNvSpPr>
          <p:nvPr>
            <p:ph type="title"/>
          </p:nvPr>
        </p:nvSpPr>
        <p:spPr/>
        <p:txBody>
          <a:bodyPr/>
          <a:lstStyle/>
          <a:p>
            <a:r>
              <a:rPr lang="en-US" dirty="0"/>
              <a:t>Hands-on Lab Exercises</a:t>
            </a:r>
          </a:p>
        </p:txBody>
      </p:sp>
      <p:pic>
        <p:nvPicPr>
          <p:cNvPr id="7" name="Picture 6">
            <a:extLst>
              <a:ext uri="{FF2B5EF4-FFF2-40B4-BE49-F238E27FC236}">
                <a16:creationId xmlns:a16="http://schemas.microsoft.com/office/drawing/2014/main" id="{5CBD6B43-B554-4BC2-8DA7-9AF32EECD685}"/>
              </a:ext>
            </a:extLst>
          </p:cNvPr>
          <p:cNvPicPr>
            <a:picLocks noChangeAspect="1"/>
          </p:cNvPicPr>
          <p:nvPr/>
        </p:nvPicPr>
        <p:blipFill>
          <a:blip r:embed="rId3"/>
          <a:stretch>
            <a:fillRect/>
          </a:stretch>
        </p:blipFill>
        <p:spPr>
          <a:xfrm>
            <a:off x="6504214" y="1194317"/>
            <a:ext cx="3224524" cy="5663683"/>
          </a:xfrm>
          <a:prstGeom prst="rect">
            <a:avLst/>
          </a:prstGeom>
          <a:ln>
            <a:noFill/>
          </a:ln>
          <a:effectLst>
            <a:outerShdw blurRad="292100" dist="139700" dir="2700000" algn="tl" rotWithShape="0">
              <a:srgbClr val="333333">
                <a:alpha val="65000"/>
              </a:srgbClr>
            </a:outerShdw>
          </a:effectLst>
        </p:spPr>
      </p:pic>
      <p:sp>
        <p:nvSpPr>
          <p:cNvPr id="15" name="TextBox 14">
            <a:extLst>
              <a:ext uri="{FF2B5EF4-FFF2-40B4-BE49-F238E27FC236}">
                <a16:creationId xmlns:a16="http://schemas.microsoft.com/office/drawing/2014/main" id="{F2DC2CF1-E826-48CD-96CE-888D590F81B1}"/>
              </a:ext>
            </a:extLst>
          </p:cNvPr>
          <p:cNvSpPr txBox="1"/>
          <p:nvPr/>
        </p:nvSpPr>
        <p:spPr>
          <a:xfrm>
            <a:off x="524760" y="1167879"/>
            <a:ext cx="5979454" cy="3046988"/>
          </a:xfrm>
          <a:prstGeom prst="rect">
            <a:avLst/>
          </a:prstGeom>
          <a:noFill/>
        </p:spPr>
        <p:txBody>
          <a:bodyPr wrap="square">
            <a:spAutoFit/>
          </a:bodyPr>
          <a:lstStyle/>
          <a:p>
            <a:pPr algn="l"/>
            <a:r>
              <a:rPr lang="en-US" sz="2800" i="0" dirty="0">
                <a:solidFill>
                  <a:srgbClr val="24292E"/>
                </a:solidFill>
                <a:effectLst/>
              </a:rPr>
              <a:t>Exercises:</a:t>
            </a:r>
          </a:p>
          <a:p>
            <a:pPr marL="342900" indent="-342900" algn="l">
              <a:spcAft>
                <a:spcPts val="600"/>
              </a:spcAft>
              <a:buFont typeface="+mj-lt"/>
              <a:buAutoNum type="arabicPeriod"/>
            </a:pPr>
            <a:r>
              <a:rPr lang="en-US" sz="2400" i="0" dirty="0">
                <a:solidFill>
                  <a:srgbClr val="24292E"/>
                </a:solidFill>
                <a:effectLst/>
              </a:rPr>
              <a:t>Getting Started with Azure IoT Services</a:t>
            </a:r>
          </a:p>
          <a:p>
            <a:pPr marL="342900" indent="-342900" algn="l">
              <a:spcAft>
                <a:spcPts val="600"/>
              </a:spcAft>
              <a:buFont typeface="+mj-lt"/>
              <a:buAutoNum type="arabicPeriod"/>
            </a:pPr>
            <a:r>
              <a:rPr lang="en-US" sz="2400" i="0" dirty="0">
                <a:solidFill>
                  <a:srgbClr val="24292E"/>
                </a:solidFill>
                <a:effectLst/>
              </a:rPr>
              <a:t>Processing Data from Azure IoT Hub</a:t>
            </a:r>
          </a:p>
          <a:p>
            <a:pPr marL="342900" indent="-342900" algn="l">
              <a:spcAft>
                <a:spcPts val="600"/>
              </a:spcAft>
              <a:buFont typeface="+mj-lt"/>
              <a:buAutoNum type="arabicPeriod"/>
            </a:pPr>
            <a:r>
              <a:rPr lang="en-US" sz="2400" i="0" dirty="0">
                <a:solidFill>
                  <a:srgbClr val="24292E"/>
                </a:solidFill>
                <a:effectLst/>
              </a:rPr>
              <a:t>Machine Learning in IoT and Real-Time Monitoring using Power BI</a:t>
            </a:r>
          </a:p>
          <a:p>
            <a:pPr marL="342900" indent="-342900" algn="l">
              <a:spcAft>
                <a:spcPts val="600"/>
              </a:spcAft>
              <a:buFont typeface="+mj-lt"/>
              <a:buAutoNum type="arabicPeriod"/>
            </a:pPr>
            <a:r>
              <a:rPr lang="en-US" sz="2400" i="0" dirty="0">
                <a:solidFill>
                  <a:srgbClr val="24292E"/>
                </a:solidFill>
                <a:effectLst/>
              </a:rPr>
              <a:t>Getting started with Azure IoT Edge</a:t>
            </a:r>
          </a:p>
          <a:p>
            <a:pPr marL="342900" indent="-342900" algn="l">
              <a:spcAft>
                <a:spcPts val="600"/>
              </a:spcAft>
              <a:buFont typeface="+mj-lt"/>
              <a:buAutoNum type="arabicPeriod"/>
            </a:pPr>
            <a:r>
              <a:rPr lang="en-US" sz="2400" i="0" dirty="0">
                <a:solidFill>
                  <a:srgbClr val="24292E"/>
                </a:solidFill>
                <a:effectLst/>
              </a:rPr>
              <a:t>Securing the IoT Solution</a:t>
            </a:r>
          </a:p>
        </p:txBody>
      </p:sp>
      <p:pic>
        <p:nvPicPr>
          <p:cNvPr id="8" name="Picture 7">
            <a:extLst>
              <a:ext uri="{FF2B5EF4-FFF2-40B4-BE49-F238E27FC236}">
                <a16:creationId xmlns:a16="http://schemas.microsoft.com/office/drawing/2014/main" id="{AED5D085-26FA-4610-960F-330099D39FA5}"/>
              </a:ext>
            </a:extLst>
          </p:cNvPr>
          <p:cNvPicPr>
            <a:picLocks noChangeAspect="1"/>
          </p:cNvPicPr>
          <p:nvPr/>
        </p:nvPicPr>
        <p:blipFill rotWithShape="1">
          <a:blip r:embed="rId4"/>
          <a:srcRect t="8864"/>
          <a:stretch/>
        </p:blipFill>
        <p:spPr>
          <a:xfrm>
            <a:off x="8979986" y="2223795"/>
            <a:ext cx="3133384" cy="455800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860339336"/>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423951-CEDF-45C4-A75E-790017339540}"/>
              </a:ext>
            </a:extLst>
          </p:cNvPr>
          <p:cNvPicPr>
            <a:picLocks noChangeAspect="1"/>
          </p:cNvPicPr>
          <p:nvPr/>
        </p:nvPicPr>
        <p:blipFill rotWithShape="1">
          <a:blip r:embed="rId2"/>
          <a:srcRect l="235" t="444" r="-99" b="-444"/>
          <a:stretch/>
        </p:blipFill>
        <p:spPr>
          <a:xfrm>
            <a:off x="-82685" y="0"/>
            <a:ext cx="12274685" cy="6909862"/>
          </a:xfrm>
          <a:prstGeom prst="rect">
            <a:avLst/>
          </a:prstGeom>
        </p:spPr>
      </p:pic>
      <p:sp>
        <p:nvSpPr>
          <p:cNvPr id="6" name="Rectangle 5">
            <a:extLst>
              <a:ext uri="{FF2B5EF4-FFF2-40B4-BE49-F238E27FC236}">
                <a16:creationId xmlns:a16="http://schemas.microsoft.com/office/drawing/2014/main" id="{ED3C8A7B-4555-4507-8C18-1936D64C5801}"/>
              </a:ext>
            </a:extLst>
          </p:cNvPr>
          <p:cNvSpPr/>
          <p:nvPr/>
        </p:nvSpPr>
        <p:spPr>
          <a:xfrm>
            <a:off x="-82684" y="0"/>
            <a:ext cx="8866076" cy="6858000"/>
          </a:xfrm>
          <a:prstGeom prst="rect">
            <a:avLst/>
          </a:prstGeom>
          <a:gradFill flip="none" rotWithShape="1">
            <a:gsLst>
              <a:gs pos="0">
                <a:srgbClr val="2954A6"/>
              </a:gs>
              <a:gs pos="100000">
                <a:schemeClr val="tx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BE01BBE-B724-4946-BDD1-3988FC045959}"/>
              </a:ext>
            </a:extLst>
          </p:cNvPr>
          <p:cNvSpPr>
            <a:spLocks noGrp="1"/>
          </p:cNvSpPr>
          <p:nvPr>
            <p:ph type="title"/>
          </p:nvPr>
        </p:nvSpPr>
        <p:spPr>
          <a:xfrm>
            <a:off x="494274" y="3184606"/>
            <a:ext cx="10872973" cy="488788"/>
          </a:xfrm>
        </p:spPr>
        <p:txBody>
          <a:bodyPr anchor="ctr"/>
          <a:lstStyle/>
          <a:p>
            <a:r>
              <a:rPr lang="en-US" dirty="0"/>
              <a:t>Microsoft Accessibility Standards</a:t>
            </a:r>
            <a:endParaRPr lang="en-US" sz="2900" i="1" dirty="0">
              <a:solidFill>
                <a:schemeClr val="bg1"/>
              </a:solidFill>
              <a:latin typeface="+mn-lt"/>
            </a:endParaRPr>
          </a:p>
        </p:txBody>
      </p:sp>
    </p:spTree>
    <p:extLst>
      <p:ext uri="{BB962C8B-B14F-4D97-AF65-F5344CB8AC3E}">
        <p14:creationId xmlns:p14="http://schemas.microsoft.com/office/powerpoint/2010/main" val="22930134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75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6384D-2CF4-4C70-B551-6D47CB62730A}"/>
              </a:ext>
            </a:extLst>
          </p:cNvPr>
          <p:cNvSpPr>
            <a:spLocks noGrp="1"/>
          </p:cNvSpPr>
          <p:nvPr>
            <p:ph type="title"/>
          </p:nvPr>
        </p:nvSpPr>
        <p:spPr>
          <a:xfrm>
            <a:off x="588263" y="457200"/>
            <a:ext cx="11018520" cy="553998"/>
          </a:xfrm>
        </p:spPr>
        <p:txBody>
          <a:bodyPr/>
          <a:lstStyle/>
          <a:p>
            <a:r>
              <a:rPr lang="en-US"/>
              <a:t>Microsoft Accessibility Standard </a:t>
            </a:r>
          </a:p>
        </p:txBody>
      </p:sp>
      <p:sp>
        <p:nvSpPr>
          <p:cNvPr id="3" name="Text Placeholder 2">
            <a:extLst>
              <a:ext uri="{FF2B5EF4-FFF2-40B4-BE49-F238E27FC236}">
                <a16:creationId xmlns:a16="http://schemas.microsoft.com/office/drawing/2014/main" id="{F9F7A345-6349-4F66-B9F4-74C1B2755B17}"/>
              </a:ext>
            </a:extLst>
          </p:cNvPr>
          <p:cNvSpPr>
            <a:spLocks noGrp="1"/>
          </p:cNvSpPr>
          <p:nvPr>
            <p:ph type="body" sz="quarter" idx="10"/>
          </p:nvPr>
        </p:nvSpPr>
        <p:spPr>
          <a:xfrm>
            <a:off x="586390" y="1434370"/>
            <a:ext cx="11018520" cy="2474524"/>
          </a:xfrm>
        </p:spPr>
        <p:txBody>
          <a:bodyPr/>
          <a:lstStyle/>
          <a:p>
            <a:r>
              <a:rPr lang="en-US" dirty="0">
                <a:solidFill>
                  <a:schemeClr val="tx1"/>
                </a:solidFill>
              </a:rPr>
              <a:t>In order to ensure you are consistently adhering to the most up-to-date accessibility standards for all events, please access the AKA link below: </a:t>
            </a:r>
          </a:p>
          <a:p>
            <a:pPr algn="ctr"/>
            <a:r>
              <a:rPr lang="en-US" sz="3600" b="1" dirty="0">
                <a:solidFill>
                  <a:srgbClr val="1A1A1A"/>
                </a:solidFill>
                <a:hlinkClick r:id="rId2"/>
              </a:rPr>
              <a:t>http://aka.ms/eventsaccessibility</a:t>
            </a:r>
            <a:endParaRPr lang="en-US" sz="3600" b="1" dirty="0">
              <a:solidFill>
                <a:schemeClr val="tx1"/>
              </a:solidFill>
            </a:endParaRPr>
          </a:p>
          <a:p>
            <a:endParaRPr lang="en-US" dirty="0"/>
          </a:p>
        </p:txBody>
      </p:sp>
    </p:spTree>
    <p:extLst>
      <p:ext uri="{BB962C8B-B14F-4D97-AF65-F5344CB8AC3E}">
        <p14:creationId xmlns:p14="http://schemas.microsoft.com/office/powerpoint/2010/main" val="1764823513"/>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7B4A572-03C1-4157-A566-2E0546DFFE9C}"/>
              </a:ext>
            </a:extLst>
          </p:cNvPr>
          <p:cNvPicPr>
            <a:picLocks noChangeAspect="1"/>
          </p:cNvPicPr>
          <p:nvPr/>
        </p:nvPicPr>
        <p:blipFill>
          <a:blip r:embed="rId3"/>
          <a:stretch>
            <a:fillRect/>
          </a:stretch>
        </p:blipFill>
        <p:spPr>
          <a:xfrm>
            <a:off x="6091727" y="203903"/>
            <a:ext cx="5580229" cy="3361624"/>
          </a:xfrm>
          <a:prstGeom prst="rect">
            <a:avLst/>
          </a:prstGeom>
          <a:ln>
            <a:noFill/>
          </a:ln>
          <a:effectLst>
            <a:outerShdw blurRad="190500" algn="tl" rotWithShape="0">
              <a:srgbClr val="000000">
                <a:alpha val="70000"/>
              </a:srgbClr>
            </a:outerShdw>
          </a:effectLst>
        </p:spPr>
      </p:pic>
      <p:pic>
        <p:nvPicPr>
          <p:cNvPr id="3" name="Picture 2">
            <a:extLst>
              <a:ext uri="{FF2B5EF4-FFF2-40B4-BE49-F238E27FC236}">
                <a16:creationId xmlns:a16="http://schemas.microsoft.com/office/drawing/2014/main" id="{A5602626-84A0-43E4-88B7-F064089310B8}"/>
              </a:ext>
            </a:extLst>
          </p:cNvPr>
          <p:cNvPicPr>
            <a:picLocks noChangeAspect="1"/>
          </p:cNvPicPr>
          <p:nvPr/>
        </p:nvPicPr>
        <p:blipFill>
          <a:blip r:embed="rId4"/>
          <a:stretch>
            <a:fillRect/>
          </a:stretch>
        </p:blipFill>
        <p:spPr>
          <a:xfrm>
            <a:off x="9384211" y="1074575"/>
            <a:ext cx="2500814" cy="2717397"/>
          </a:xfrm>
          <a:prstGeom prst="rect">
            <a:avLst/>
          </a:prstGeom>
          <a:solidFill>
            <a:schemeClr val="accent3"/>
          </a:solidFill>
          <a:ln>
            <a:noFill/>
          </a:ln>
        </p:spPr>
      </p:pic>
      <p:sp>
        <p:nvSpPr>
          <p:cNvPr id="2" name="Title 1">
            <a:extLst>
              <a:ext uri="{FF2B5EF4-FFF2-40B4-BE49-F238E27FC236}">
                <a16:creationId xmlns:a16="http://schemas.microsoft.com/office/drawing/2014/main" id="{97CA4BBF-1EEC-4104-8EE4-0F44CC433D74}"/>
              </a:ext>
            </a:extLst>
          </p:cNvPr>
          <p:cNvSpPr>
            <a:spLocks noGrp="1"/>
          </p:cNvSpPr>
          <p:nvPr>
            <p:ph type="title"/>
          </p:nvPr>
        </p:nvSpPr>
        <p:spPr>
          <a:xfrm>
            <a:off x="276662" y="482785"/>
            <a:ext cx="5383627" cy="387798"/>
          </a:xfrm>
        </p:spPr>
        <p:txBody>
          <a:bodyPr/>
          <a:lstStyle/>
          <a:p>
            <a:r>
              <a:rPr lang="en-US" sz="2800">
                <a:cs typeface="Segoe UI"/>
              </a:rPr>
              <a:t>PowerPoint Captioning </a:t>
            </a:r>
            <a:endParaRPr lang="en-US" sz="2800"/>
          </a:p>
        </p:txBody>
      </p:sp>
      <p:sp>
        <p:nvSpPr>
          <p:cNvPr id="18" name="TextBox 17">
            <a:extLst>
              <a:ext uri="{FF2B5EF4-FFF2-40B4-BE49-F238E27FC236}">
                <a16:creationId xmlns:a16="http://schemas.microsoft.com/office/drawing/2014/main" id="{DF6E76FF-49C6-4F21-90E6-A600F41CC4F6}"/>
              </a:ext>
            </a:extLst>
          </p:cNvPr>
          <p:cNvSpPr txBox="1"/>
          <p:nvPr/>
        </p:nvSpPr>
        <p:spPr>
          <a:xfrm>
            <a:off x="412256" y="1357691"/>
            <a:ext cx="4959066" cy="5011308"/>
          </a:xfrm>
          <a:prstGeom prst="rect">
            <a:avLst/>
          </a:prstGeom>
          <a:noFill/>
        </p:spPr>
        <p:txBody>
          <a:bodyPr vert="horz" wrap="square" lIns="0" tIns="0" rIns="0" bIns="0" rtlCol="0" anchor="t" anchorCtr="0">
            <a:spAutoFit/>
          </a:bodyPr>
          <a:lstStyle/>
          <a:p>
            <a:pPr marR="0" lvl="0" algn="l" defTabSz="1117201" rtl="0" eaLnBrk="1" fontAlgn="auto" latinLnBrk="0" hangingPunct="1">
              <a:lnSpc>
                <a:spcPct val="110000"/>
              </a:lnSpc>
              <a:spcBef>
                <a:spcPts val="0"/>
              </a:spcBef>
              <a:spcAft>
                <a:spcPts val="1200"/>
              </a:spcAft>
              <a:buClrTx/>
              <a:buSzTx/>
              <a:tabLst/>
              <a:defRPr/>
            </a:pPr>
            <a:r>
              <a:rPr kumimoji="0" lang="en-US" b="0"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rPr>
              <a:t>Present with real-time, automated captions or subtitles in PowerPoint:</a:t>
            </a:r>
          </a:p>
          <a:p>
            <a:pPr marL="283845" marR="0" lvl="0" algn="l" defTabSz="1117201" rtl="0" eaLnBrk="1" fontAlgn="auto" latinLnBrk="0" hangingPunct="1">
              <a:lnSpc>
                <a:spcPct val="110000"/>
              </a:lnSpc>
              <a:spcBef>
                <a:spcPts val="0"/>
              </a:spcBef>
              <a:spcAft>
                <a:spcPts val="1200"/>
              </a:spcAft>
              <a:buClrTx/>
              <a:buSzTx/>
              <a:tabLst/>
              <a:defRPr/>
            </a:pPr>
            <a:r>
              <a:rPr lang="en-US" dirty="0">
                <a:solidFill>
                  <a:srgbClr val="222222"/>
                </a:solidFill>
                <a:latin typeface="Segoe UI Light" panose="020B0502040204020203" pitchFamily="34" charset="0"/>
                <a:cs typeface="Segoe UI Light" panose="020B0502040204020203" pitchFamily="34" charset="0"/>
              </a:rPr>
              <a:t>In </a:t>
            </a:r>
            <a:r>
              <a:rPr lang="en-US" b="1" dirty="0">
                <a:solidFill>
                  <a:srgbClr val="222222"/>
                </a:solidFill>
                <a:latin typeface="Segoe UI Light" panose="020B0502040204020203" pitchFamily="34" charset="0"/>
                <a:cs typeface="Segoe UI Light" panose="020B0502040204020203" pitchFamily="34" charset="0"/>
              </a:rPr>
              <a:t>Slide Show </a:t>
            </a:r>
            <a:r>
              <a:rPr lang="en-US" dirty="0">
                <a:solidFill>
                  <a:srgbClr val="222222"/>
                </a:solidFill>
                <a:latin typeface="Segoe UI Light" panose="020B0502040204020203" pitchFamily="34" charset="0"/>
                <a:cs typeface="Segoe UI Light" panose="020B0502040204020203" pitchFamily="34" charset="0"/>
              </a:rPr>
              <a:t>ribbon tab, select </a:t>
            </a:r>
            <a:r>
              <a:rPr lang="en-US" b="1" dirty="0">
                <a:solidFill>
                  <a:srgbClr val="222222"/>
                </a:solidFill>
                <a:latin typeface="Segoe UI Light" panose="020B0502040204020203" pitchFamily="34" charset="0"/>
                <a:cs typeface="Segoe UI Light" panose="020B0502040204020203" pitchFamily="34" charset="0"/>
                <a:hlinkClick r:id="" action="ppaction://noaction"/>
              </a:rPr>
              <a:t>Subtitles Settings</a:t>
            </a:r>
            <a:r>
              <a:rPr lang="en-US" b="1" dirty="0">
                <a:solidFill>
                  <a:srgbClr val="222222"/>
                </a:solidFill>
                <a:latin typeface="Segoe UI Light" panose="020B0502040204020203" pitchFamily="34" charset="0"/>
                <a:cs typeface="Segoe UI Light" panose="020B0502040204020203" pitchFamily="34" charset="0"/>
              </a:rPr>
              <a:t>. </a:t>
            </a:r>
            <a:r>
              <a:rPr lang="en-US" dirty="0">
                <a:solidFill>
                  <a:srgbClr val="222222"/>
                </a:solidFill>
                <a:latin typeface="Segoe UI Light" panose="020B0502040204020203" pitchFamily="34" charset="0"/>
                <a:cs typeface="Segoe UI Light" panose="020B0502040204020203" pitchFamily="34" charset="0"/>
              </a:rPr>
              <a:t>Or, you can adjust the settings without leaving your presentation through the context menu, </a:t>
            </a:r>
            <a:r>
              <a:rPr lang="en-US" b="1" dirty="0">
                <a:solidFill>
                  <a:srgbClr val="222222"/>
                </a:solidFill>
                <a:latin typeface="Segoe UI Light" panose="020B0502040204020203" pitchFamily="34" charset="0"/>
                <a:cs typeface="Segoe UI Light" panose="020B0502040204020203" pitchFamily="34" charset="0"/>
              </a:rPr>
              <a:t>Slide Show </a:t>
            </a:r>
            <a:r>
              <a:rPr lang="en-US" dirty="0">
                <a:solidFill>
                  <a:srgbClr val="222222"/>
                </a:solidFill>
                <a:latin typeface="Segoe UI Light" panose="020B0502040204020203" pitchFamily="34" charset="0"/>
                <a:cs typeface="Segoe UI Light" panose="020B0502040204020203" pitchFamily="34" charset="0"/>
              </a:rPr>
              <a:t>or </a:t>
            </a:r>
            <a:r>
              <a:rPr lang="en-US" b="1" dirty="0">
                <a:solidFill>
                  <a:srgbClr val="222222"/>
                </a:solidFill>
                <a:latin typeface="Segoe UI Light" panose="020B0502040204020203" pitchFamily="34" charset="0"/>
                <a:cs typeface="Segoe UI Light" panose="020B0502040204020203" pitchFamily="34" charset="0"/>
              </a:rPr>
              <a:t>Presenter View </a:t>
            </a:r>
            <a:r>
              <a:rPr lang="en-US" dirty="0">
                <a:solidFill>
                  <a:srgbClr val="222222"/>
                </a:solidFill>
                <a:latin typeface="Segoe UI Light" panose="020B0502040204020203" pitchFamily="34" charset="0"/>
                <a:cs typeface="Segoe UI Light" panose="020B0502040204020203" pitchFamily="34" charset="0"/>
              </a:rPr>
              <a:t>menus&gt; </a:t>
            </a:r>
            <a:r>
              <a:rPr lang="en-US" b="1" dirty="0">
                <a:solidFill>
                  <a:srgbClr val="222222"/>
                </a:solidFill>
                <a:latin typeface="Segoe UI Light" panose="020B0502040204020203" pitchFamily="34" charset="0"/>
                <a:cs typeface="Segoe UI Light" panose="020B0502040204020203" pitchFamily="34" charset="0"/>
              </a:rPr>
              <a:t>Subtitles Settings&gt;</a:t>
            </a:r>
            <a:r>
              <a:rPr lang="en-US" dirty="0">
                <a:solidFill>
                  <a:srgbClr val="222222"/>
                </a:solidFill>
                <a:latin typeface="Segoe UI Light" panose="020B0502040204020203" pitchFamily="34" charset="0"/>
                <a:cs typeface="Segoe UI Light" panose="020B0502040204020203" pitchFamily="34" charset="0"/>
              </a:rPr>
              <a:t> </a:t>
            </a:r>
            <a:r>
              <a:rPr lang="en-US" b="1" dirty="0">
                <a:solidFill>
                  <a:srgbClr val="222222"/>
                </a:solidFill>
                <a:latin typeface="Segoe UI Light" panose="020B0502040204020203" pitchFamily="34" charset="0"/>
                <a:cs typeface="Segoe UI Light" panose="020B0502040204020203" pitchFamily="34" charset="0"/>
              </a:rPr>
              <a:t>More Settings</a:t>
            </a:r>
            <a:r>
              <a:rPr lang="en-US" dirty="0">
                <a:solidFill>
                  <a:srgbClr val="222222"/>
                </a:solidFill>
                <a:latin typeface="Segoe UI Light" panose="020B0502040204020203" pitchFamily="34" charset="0"/>
                <a:cs typeface="Segoe UI Light" panose="020B0502040204020203" pitchFamily="34" charset="0"/>
              </a:rPr>
              <a:t>.</a:t>
            </a:r>
          </a:p>
          <a:p>
            <a:pPr marL="283845" marR="0" lvl="0" algn="l" defTabSz="1117201" rtl="0" eaLnBrk="1" fontAlgn="auto" latinLnBrk="0" hangingPunct="1">
              <a:lnSpc>
                <a:spcPct val="110000"/>
              </a:lnSpc>
              <a:spcBef>
                <a:spcPts val="0"/>
              </a:spcBef>
              <a:spcAft>
                <a:spcPts val="1200"/>
              </a:spcAft>
              <a:buClrTx/>
              <a:buSzTx/>
              <a:tabLst/>
              <a:defRPr/>
            </a:pPr>
            <a:r>
              <a:rPr lang="en-US" b="1"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rPr>
              <a:t>Use Spoken Language </a:t>
            </a:r>
            <a:r>
              <a:rPr lang="en-US"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rPr>
              <a:t>by default, this will </a:t>
            </a:r>
            <a:br>
              <a:rPr lang="en-US"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rPr>
            </a:br>
            <a:r>
              <a:rPr lang="en-US"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rPr>
              <a:t>set the captions to the language </a:t>
            </a:r>
            <a:r>
              <a:rPr lang="en-US" dirty="0">
                <a:solidFill>
                  <a:srgbClr val="222222"/>
                </a:solidFill>
                <a:latin typeface="Segoe UI Light" panose="020B0502040204020203" pitchFamily="34" charset="0"/>
                <a:cs typeface="Segoe UI Light" panose="020B0502040204020203" pitchFamily="34" charset="0"/>
              </a:rPr>
              <a:t>you are speaking</a:t>
            </a:r>
            <a:endParaRPr lang="en-US"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endParaRPr>
          </a:p>
          <a:p>
            <a:pPr marL="283845" marR="0" lvl="0" algn="l" defTabSz="1117201" rtl="0" eaLnBrk="1" fontAlgn="auto" latinLnBrk="0" hangingPunct="1">
              <a:lnSpc>
                <a:spcPct val="110000"/>
              </a:lnSpc>
              <a:spcBef>
                <a:spcPts val="0"/>
              </a:spcBef>
              <a:spcAft>
                <a:spcPts val="1200"/>
              </a:spcAft>
              <a:buClrTx/>
              <a:buSzTx/>
              <a:tabLst/>
              <a:defRPr/>
            </a:pPr>
            <a:r>
              <a:rPr lang="en-US"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rPr>
              <a:t>Use </a:t>
            </a:r>
            <a:r>
              <a:rPr lang="en-US" b="1"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rPr>
              <a:t>Subtitle Language </a:t>
            </a:r>
            <a:r>
              <a:rPr lang="en-US"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rPr>
              <a:t>menu, set the desired position of captions or subtitles.</a:t>
            </a:r>
          </a:p>
          <a:p>
            <a:pPr marL="283845" marR="0" lvl="0" algn="l" defTabSz="1117201" rtl="0" eaLnBrk="1" fontAlgn="auto" latinLnBrk="0" hangingPunct="1">
              <a:lnSpc>
                <a:spcPct val="110000"/>
              </a:lnSpc>
              <a:spcBef>
                <a:spcPts val="0"/>
              </a:spcBef>
              <a:spcAft>
                <a:spcPts val="1200"/>
              </a:spcAft>
              <a:buClrTx/>
              <a:buSzTx/>
              <a:tabLst/>
              <a:defRPr/>
            </a:pPr>
            <a:endParaRPr lang="en-US" dirty="0">
              <a:solidFill>
                <a:srgbClr val="222222"/>
              </a:solidFill>
              <a:latin typeface="Segoe UI Light" panose="020B0502040204020203" pitchFamily="34" charset="0"/>
              <a:cs typeface="Segoe UI Light" panose="020B0502040204020203" pitchFamily="34" charset="0"/>
            </a:endParaRPr>
          </a:p>
          <a:p>
            <a:pPr marL="283845" marR="0" lvl="0" algn="l" defTabSz="1117201" rtl="0" eaLnBrk="1" fontAlgn="auto" latinLnBrk="0" hangingPunct="1">
              <a:lnSpc>
                <a:spcPct val="110000"/>
              </a:lnSpc>
              <a:spcBef>
                <a:spcPts val="0"/>
              </a:spcBef>
              <a:spcAft>
                <a:spcPts val="1200"/>
              </a:spcAft>
              <a:buClrTx/>
              <a:buSzTx/>
              <a:tabLst/>
              <a:defRPr/>
            </a:pPr>
            <a:r>
              <a:rPr lang="en-US"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hlinkClick r:id="rId5"/>
              </a:rPr>
              <a:t>Spoken and on-screen supported languages</a:t>
            </a:r>
            <a:endParaRPr lang="en-US"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endParaRPr>
          </a:p>
        </p:txBody>
      </p:sp>
      <p:sp>
        <p:nvSpPr>
          <p:cNvPr id="19" name="Oval 18">
            <a:extLst>
              <a:ext uri="{FF2B5EF4-FFF2-40B4-BE49-F238E27FC236}">
                <a16:creationId xmlns:a16="http://schemas.microsoft.com/office/drawing/2014/main" id="{37AA6EEE-175A-465F-BBDD-FF10873A7F0A}"/>
              </a:ext>
              <a:ext uri="{C183D7F6-B498-43B3-948B-1728B52AA6E4}">
                <adec:decorative xmlns:adec="http://schemas.microsoft.com/office/drawing/2017/decorative" val="1"/>
              </a:ext>
            </a:extLst>
          </p:cNvPr>
          <p:cNvSpPr/>
          <p:nvPr/>
        </p:nvSpPr>
        <p:spPr>
          <a:xfrm>
            <a:off x="276466" y="3753273"/>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Segoe UI"/>
              </a:rPr>
              <a:t>2</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E934D7D4-0FDC-47D2-9077-846350082580}"/>
              </a:ext>
              <a:ext uri="{C183D7F6-B498-43B3-948B-1728B52AA6E4}">
                <adec:decorative xmlns:adec="http://schemas.microsoft.com/office/drawing/2017/decorative" val="1"/>
              </a:ext>
            </a:extLst>
          </p:cNvPr>
          <p:cNvSpPr/>
          <p:nvPr/>
        </p:nvSpPr>
        <p:spPr>
          <a:xfrm>
            <a:off x="276466" y="4803361"/>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Segoe UI"/>
              </a:rPr>
              <a:t>3</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76ABE4C6-9B67-48A8-BC8E-1CDD57F5BD30}"/>
              </a:ext>
              <a:ext uri="{C183D7F6-B498-43B3-948B-1728B52AA6E4}">
                <adec:decorative xmlns:adec="http://schemas.microsoft.com/office/drawing/2017/decorative" val="1"/>
              </a:ext>
            </a:extLst>
          </p:cNvPr>
          <p:cNvSpPr/>
          <p:nvPr/>
        </p:nvSpPr>
        <p:spPr>
          <a:xfrm>
            <a:off x="276466" y="2098129"/>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dirty="0">
                <a:ln>
                  <a:noFill/>
                </a:ln>
                <a:solidFill>
                  <a:srgbClr val="FFFFFF"/>
                </a:solidFill>
                <a:effectLst/>
                <a:uLnTx/>
                <a:uFillTx/>
                <a:latin typeface="Segoe UI"/>
                <a:ea typeface="+mn-ea"/>
                <a:cs typeface="+mn-cs"/>
              </a:rPr>
              <a:t>1</a:t>
            </a:r>
          </a:p>
        </p:txBody>
      </p:sp>
      <p:sp>
        <p:nvSpPr>
          <p:cNvPr id="13" name="Arrow: Down 12">
            <a:extLst>
              <a:ext uri="{FF2B5EF4-FFF2-40B4-BE49-F238E27FC236}">
                <a16:creationId xmlns:a16="http://schemas.microsoft.com/office/drawing/2014/main" id="{F1F1DC95-CD62-4C1D-A66C-74E0D950E1F3}"/>
              </a:ext>
            </a:extLst>
          </p:cNvPr>
          <p:cNvSpPr/>
          <p:nvPr/>
        </p:nvSpPr>
        <p:spPr bwMode="auto">
          <a:xfrm rot="1918096">
            <a:off x="8452589" y="2819399"/>
            <a:ext cx="204530" cy="354233"/>
          </a:xfrm>
          <a:prstGeom prst="downArrow">
            <a:avLst/>
          </a:prstGeom>
          <a:solidFill>
            <a:srgbClr val="0078D4"/>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14" name="Picture 13">
            <a:extLst>
              <a:ext uri="{FF2B5EF4-FFF2-40B4-BE49-F238E27FC236}">
                <a16:creationId xmlns:a16="http://schemas.microsoft.com/office/drawing/2014/main" id="{0C557918-E04C-461C-9888-3C78D9883CB6}"/>
              </a:ext>
            </a:extLst>
          </p:cNvPr>
          <p:cNvPicPr>
            <a:picLocks noChangeAspect="1"/>
          </p:cNvPicPr>
          <p:nvPr/>
        </p:nvPicPr>
        <p:blipFill>
          <a:blip r:embed="rId6"/>
          <a:stretch>
            <a:fillRect/>
          </a:stretch>
        </p:blipFill>
        <p:spPr>
          <a:xfrm>
            <a:off x="5543641" y="3920660"/>
            <a:ext cx="5469284" cy="2153775"/>
          </a:xfrm>
          <a:prstGeom prst="rect">
            <a:avLst/>
          </a:prstGeom>
          <a:solidFill>
            <a:schemeClr val="accent3"/>
          </a:solidFill>
          <a:ln>
            <a:noFill/>
          </a:ln>
          <a:effectLst>
            <a:outerShdw blurRad="190500" algn="tl" rotWithShape="0">
              <a:srgbClr val="000000">
                <a:alpha val="70000"/>
              </a:srgbClr>
            </a:outerShdw>
          </a:effectLst>
        </p:spPr>
      </p:pic>
      <p:sp>
        <p:nvSpPr>
          <p:cNvPr id="28" name="Arrow: Down 27">
            <a:extLst>
              <a:ext uri="{FF2B5EF4-FFF2-40B4-BE49-F238E27FC236}">
                <a16:creationId xmlns:a16="http://schemas.microsoft.com/office/drawing/2014/main" id="{CC115DE1-E7CF-4A44-AF32-F9A94F5E7C66}"/>
              </a:ext>
            </a:extLst>
          </p:cNvPr>
          <p:cNvSpPr/>
          <p:nvPr/>
        </p:nvSpPr>
        <p:spPr bwMode="auto">
          <a:xfrm rot="14606580">
            <a:off x="7223549" y="5653939"/>
            <a:ext cx="204530" cy="354233"/>
          </a:xfrm>
          <a:prstGeom prst="downArrow">
            <a:avLst/>
          </a:prstGeom>
          <a:solidFill>
            <a:srgbClr val="0078D4"/>
          </a:solidFill>
          <a:ln>
            <a:noFill/>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7E3CB196-D3C0-4862-9430-10D6D51CC7FC}"/>
              </a:ext>
              <a:ext uri="{C183D7F6-B498-43B3-948B-1728B52AA6E4}">
                <adec:decorative xmlns:adec="http://schemas.microsoft.com/office/drawing/2017/decorative" val="1"/>
              </a:ext>
            </a:extLst>
          </p:cNvPr>
          <p:cNvSpPr/>
          <p:nvPr/>
        </p:nvSpPr>
        <p:spPr>
          <a:xfrm>
            <a:off x="8574851" y="2449783"/>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a:t>
            </a:r>
          </a:p>
        </p:txBody>
      </p:sp>
      <p:sp>
        <p:nvSpPr>
          <p:cNvPr id="40" name="Oval 39">
            <a:extLst>
              <a:ext uri="{FF2B5EF4-FFF2-40B4-BE49-F238E27FC236}">
                <a16:creationId xmlns:a16="http://schemas.microsoft.com/office/drawing/2014/main" id="{649B9CFC-F3EA-46A3-98A1-98E361AFDF58}"/>
              </a:ext>
              <a:ext uri="{C183D7F6-B498-43B3-948B-1728B52AA6E4}">
                <adec:decorative xmlns:adec="http://schemas.microsoft.com/office/drawing/2017/decorative" val="1"/>
              </a:ext>
            </a:extLst>
          </p:cNvPr>
          <p:cNvSpPr/>
          <p:nvPr/>
        </p:nvSpPr>
        <p:spPr>
          <a:xfrm>
            <a:off x="9314178" y="5003994"/>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a:t>
            </a:r>
          </a:p>
        </p:txBody>
      </p:sp>
      <p:sp>
        <p:nvSpPr>
          <p:cNvPr id="42" name="Oval 41">
            <a:extLst>
              <a:ext uri="{FF2B5EF4-FFF2-40B4-BE49-F238E27FC236}">
                <a16:creationId xmlns:a16="http://schemas.microsoft.com/office/drawing/2014/main" id="{43F922C8-CD85-4CA8-AFF9-D5973E08F7A8}"/>
              </a:ext>
              <a:ext uri="{C183D7F6-B498-43B3-948B-1728B52AA6E4}">
                <adec:decorative xmlns:adec="http://schemas.microsoft.com/office/drawing/2017/decorative" val="1"/>
              </a:ext>
            </a:extLst>
          </p:cNvPr>
          <p:cNvSpPr/>
          <p:nvPr/>
        </p:nvSpPr>
        <p:spPr>
          <a:xfrm>
            <a:off x="6718178" y="5917095"/>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a:t>
            </a:r>
          </a:p>
        </p:txBody>
      </p:sp>
      <p:sp>
        <p:nvSpPr>
          <p:cNvPr id="44" name="Oval 43">
            <a:extLst>
              <a:ext uri="{FF2B5EF4-FFF2-40B4-BE49-F238E27FC236}">
                <a16:creationId xmlns:a16="http://schemas.microsoft.com/office/drawing/2014/main" id="{4C0F786A-1CCA-405B-9FCF-39F16851438E}"/>
              </a:ext>
              <a:ext uri="{C183D7F6-B498-43B3-948B-1728B52AA6E4}">
                <adec:decorative xmlns:adec="http://schemas.microsoft.com/office/drawing/2017/decorative" val="1"/>
              </a:ext>
            </a:extLst>
          </p:cNvPr>
          <p:cNvSpPr/>
          <p:nvPr/>
        </p:nvSpPr>
        <p:spPr>
          <a:xfrm>
            <a:off x="10850528" y="1814127"/>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Segoe UI"/>
              </a:rPr>
              <a:t>2</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cxnSp>
        <p:nvCxnSpPr>
          <p:cNvPr id="46" name="Straight Arrow Connector 45">
            <a:extLst>
              <a:ext uri="{FF2B5EF4-FFF2-40B4-BE49-F238E27FC236}">
                <a16:creationId xmlns:a16="http://schemas.microsoft.com/office/drawing/2014/main" id="{31BD8C5D-C872-46C3-936A-6694BE4B39D5}"/>
              </a:ext>
            </a:extLst>
          </p:cNvPr>
          <p:cNvCxnSpPr/>
          <p:nvPr/>
        </p:nvCxnSpPr>
        <p:spPr>
          <a:xfrm flipH="1">
            <a:off x="10223137" y="2027300"/>
            <a:ext cx="533400" cy="167453"/>
          </a:xfrm>
          <a:prstGeom prst="straightConnector1">
            <a:avLst/>
          </a:prstGeom>
          <a:ln>
            <a:noFill/>
            <a:headEnd type="none"/>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2C84ED3F-9871-44A3-A1FF-77C2D5FBCF19}"/>
              </a:ext>
              <a:ext uri="{C183D7F6-B498-43B3-948B-1728B52AA6E4}">
                <adec:decorative xmlns:adec="http://schemas.microsoft.com/office/drawing/2017/decorative" val="1"/>
              </a:ext>
            </a:extLst>
          </p:cNvPr>
          <p:cNvSpPr/>
          <p:nvPr/>
        </p:nvSpPr>
        <p:spPr>
          <a:xfrm>
            <a:off x="10723962" y="2499514"/>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Segoe UI"/>
              </a:rPr>
              <a:t>3</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cxnSp>
        <p:nvCxnSpPr>
          <p:cNvPr id="50" name="Straight Arrow Connector 49">
            <a:extLst>
              <a:ext uri="{FF2B5EF4-FFF2-40B4-BE49-F238E27FC236}">
                <a16:creationId xmlns:a16="http://schemas.microsoft.com/office/drawing/2014/main" id="{C6385AAF-58BA-44B8-AA8B-074C78B612FF}"/>
              </a:ext>
            </a:extLst>
          </p:cNvPr>
          <p:cNvCxnSpPr>
            <a:cxnSpLocks/>
          </p:cNvCxnSpPr>
          <p:nvPr/>
        </p:nvCxnSpPr>
        <p:spPr>
          <a:xfrm flipH="1" flipV="1">
            <a:off x="10192483" y="2457210"/>
            <a:ext cx="442135" cy="118422"/>
          </a:xfrm>
          <a:prstGeom prst="straightConnector1">
            <a:avLst/>
          </a:prstGeom>
          <a:ln>
            <a:noFill/>
            <a:headEnd type="none"/>
            <a:tailEnd type="triangle"/>
          </a:ln>
        </p:spPr>
        <p:style>
          <a:lnRef idx="1">
            <a:schemeClr val="accent1"/>
          </a:lnRef>
          <a:fillRef idx="0">
            <a:schemeClr val="accent1"/>
          </a:fillRef>
          <a:effectRef idx="0">
            <a:schemeClr val="accent1"/>
          </a:effectRef>
          <a:fontRef idx="minor">
            <a:schemeClr val="tx1"/>
          </a:fontRef>
        </p:style>
      </p:cxnSp>
      <p:pic>
        <p:nvPicPr>
          <p:cNvPr id="6" name="Picture 5">
            <a:extLst>
              <a:ext uri="{FF2B5EF4-FFF2-40B4-BE49-F238E27FC236}">
                <a16:creationId xmlns:a16="http://schemas.microsoft.com/office/drawing/2014/main" id="{5621CBA2-2253-4459-8908-2E256B4415F7}"/>
              </a:ext>
            </a:extLst>
          </p:cNvPr>
          <p:cNvPicPr>
            <a:picLocks noChangeAspect="1"/>
          </p:cNvPicPr>
          <p:nvPr/>
        </p:nvPicPr>
        <p:blipFill>
          <a:blip r:embed="rId7"/>
          <a:stretch>
            <a:fillRect/>
          </a:stretch>
        </p:blipFill>
        <p:spPr>
          <a:xfrm>
            <a:off x="9805358" y="6313087"/>
            <a:ext cx="2386642" cy="387799"/>
          </a:xfrm>
          <a:prstGeom prst="rect">
            <a:avLst/>
          </a:prstGeom>
        </p:spPr>
      </p:pic>
    </p:spTree>
    <p:extLst>
      <p:ext uri="{BB962C8B-B14F-4D97-AF65-F5344CB8AC3E}">
        <p14:creationId xmlns:p14="http://schemas.microsoft.com/office/powerpoint/2010/main" val="41046926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4BBF-1EEC-4104-8EE4-0F44CC433D74}"/>
              </a:ext>
            </a:extLst>
          </p:cNvPr>
          <p:cNvSpPr>
            <a:spLocks noGrp="1"/>
          </p:cNvSpPr>
          <p:nvPr>
            <p:ph type="title"/>
          </p:nvPr>
        </p:nvSpPr>
        <p:spPr>
          <a:xfrm>
            <a:off x="276662" y="482785"/>
            <a:ext cx="5469283" cy="387798"/>
          </a:xfrm>
        </p:spPr>
        <p:txBody>
          <a:bodyPr/>
          <a:lstStyle/>
          <a:p>
            <a:r>
              <a:rPr lang="en-US" sz="2800">
                <a:cs typeface="Segoe UI"/>
              </a:rPr>
              <a:t>PowerPoint Captioning</a:t>
            </a:r>
            <a:endParaRPr lang="en-US" sz="2800"/>
          </a:p>
        </p:txBody>
      </p:sp>
      <p:sp>
        <p:nvSpPr>
          <p:cNvPr id="18" name="TextBox 17">
            <a:extLst>
              <a:ext uri="{FF2B5EF4-FFF2-40B4-BE49-F238E27FC236}">
                <a16:creationId xmlns:a16="http://schemas.microsoft.com/office/drawing/2014/main" id="{DF6E76FF-49C6-4F21-90E6-A600F41CC4F6}"/>
              </a:ext>
            </a:extLst>
          </p:cNvPr>
          <p:cNvSpPr txBox="1"/>
          <p:nvPr/>
        </p:nvSpPr>
        <p:spPr>
          <a:xfrm>
            <a:off x="412256" y="1357691"/>
            <a:ext cx="4785906" cy="4552721"/>
          </a:xfrm>
          <a:prstGeom prst="rect">
            <a:avLst/>
          </a:prstGeom>
          <a:noFill/>
        </p:spPr>
        <p:txBody>
          <a:bodyPr vert="horz" wrap="square" lIns="0" tIns="0" rIns="0" bIns="0" rtlCol="0" anchor="t" anchorCtr="0">
            <a:spAutoFit/>
          </a:bodyPr>
          <a:lstStyle/>
          <a:p>
            <a:pPr marR="0" lvl="0" algn="l" defTabSz="1117201" rtl="0" eaLnBrk="1" fontAlgn="auto" latinLnBrk="0" hangingPunct="1">
              <a:lnSpc>
                <a:spcPct val="110000"/>
              </a:lnSpc>
              <a:spcBef>
                <a:spcPts val="0"/>
              </a:spcBef>
              <a:spcAft>
                <a:spcPts val="1200"/>
              </a:spcAft>
              <a:buClrTx/>
              <a:buSzTx/>
              <a:tabLst/>
              <a:defRPr/>
            </a:pPr>
            <a:r>
              <a:rPr kumimoji="0" lang="en-US" b="0"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rPr>
              <a:t>How-to select Open Captioning in one spoken language with a same language for Subtitle:</a:t>
            </a:r>
            <a:endParaRPr lang="en-US" dirty="0">
              <a:solidFill>
                <a:srgbClr val="222222"/>
              </a:solidFill>
              <a:latin typeface="Segoe UI Light" panose="020B0502040204020203" pitchFamily="34" charset="0"/>
              <a:cs typeface="Segoe UI Light" panose="020B0502040204020203" pitchFamily="34" charset="0"/>
            </a:endParaRPr>
          </a:p>
          <a:p>
            <a:pPr marL="283845" marR="0" lvl="0" algn="l" defTabSz="1117201" rtl="0" eaLnBrk="1" fontAlgn="auto" latinLnBrk="0" hangingPunct="1">
              <a:lnSpc>
                <a:spcPct val="110000"/>
              </a:lnSpc>
              <a:spcBef>
                <a:spcPts val="0"/>
              </a:spcBef>
              <a:spcAft>
                <a:spcPts val="1200"/>
              </a:spcAft>
              <a:buClrTx/>
              <a:buSzTx/>
              <a:tabLst/>
              <a:defRPr/>
            </a:pPr>
            <a:r>
              <a:rPr lang="en-US" dirty="0">
                <a:solidFill>
                  <a:srgbClr val="222222"/>
                </a:solidFill>
                <a:latin typeface="Segoe UI Light" panose="020B0502040204020203" pitchFamily="34" charset="0"/>
                <a:cs typeface="Segoe UI Light" panose="020B0502040204020203" pitchFamily="34" charset="0"/>
              </a:rPr>
              <a:t>Select </a:t>
            </a:r>
            <a:r>
              <a:rPr lang="en-US" b="1" dirty="0">
                <a:solidFill>
                  <a:srgbClr val="222222"/>
                </a:solidFill>
                <a:latin typeface="Segoe UI Light" panose="020B0502040204020203" pitchFamily="34" charset="0"/>
                <a:cs typeface="Segoe UI Light" panose="020B0502040204020203" pitchFamily="34" charset="0"/>
              </a:rPr>
              <a:t>Slide Show </a:t>
            </a:r>
            <a:r>
              <a:rPr lang="en-US" dirty="0">
                <a:solidFill>
                  <a:srgbClr val="222222"/>
                </a:solidFill>
                <a:latin typeface="Segoe UI Light" panose="020B0502040204020203" pitchFamily="34" charset="0"/>
                <a:cs typeface="Segoe UI Light" panose="020B0502040204020203" pitchFamily="34" charset="0"/>
              </a:rPr>
              <a:t>=&gt; </a:t>
            </a:r>
            <a:r>
              <a:rPr lang="en-US" b="1" dirty="0">
                <a:solidFill>
                  <a:srgbClr val="222222"/>
                </a:solidFill>
                <a:latin typeface="Segoe UI Light" panose="020B0502040204020203" pitchFamily="34" charset="0"/>
                <a:cs typeface="Segoe UI Light" panose="020B0502040204020203" pitchFamily="34" charset="0"/>
              </a:rPr>
              <a:t>Spoken Language, </a:t>
            </a:r>
            <a:r>
              <a:rPr lang="en-US" dirty="0">
                <a:solidFill>
                  <a:srgbClr val="222222"/>
                </a:solidFill>
                <a:latin typeface="Segoe UI Light" panose="020B0502040204020203" pitchFamily="34" charset="0"/>
                <a:cs typeface="Segoe UI Light" panose="020B0502040204020203" pitchFamily="34" charset="0"/>
              </a:rPr>
              <a:t> select the language that the presenter will be talking to during the Live Event.</a:t>
            </a:r>
          </a:p>
          <a:p>
            <a:pPr marL="283845" marR="0" lvl="0" algn="l" defTabSz="1117201" rtl="0" eaLnBrk="1" fontAlgn="auto" latinLnBrk="0" hangingPunct="1">
              <a:lnSpc>
                <a:spcPct val="110000"/>
              </a:lnSpc>
              <a:spcBef>
                <a:spcPts val="0"/>
              </a:spcBef>
              <a:spcAft>
                <a:spcPts val="1200"/>
              </a:spcAft>
              <a:buClrTx/>
              <a:buSzTx/>
              <a:tabLst/>
              <a:defRPr/>
            </a:pPr>
            <a:r>
              <a:rPr lang="en-US" dirty="0">
                <a:solidFill>
                  <a:srgbClr val="222222"/>
                </a:solidFill>
                <a:latin typeface="Segoe UI Light" panose="020B0502040204020203" pitchFamily="34" charset="0"/>
                <a:cs typeface="Segoe UI Light" panose="020B0502040204020203" pitchFamily="34" charset="0"/>
              </a:rPr>
              <a:t>Select</a:t>
            </a:r>
            <a:r>
              <a:rPr lang="en-US" b="1" dirty="0">
                <a:solidFill>
                  <a:srgbClr val="222222"/>
                </a:solidFill>
                <a:latin typeface="Segoe UI Light" panose="020B0502040204020203" pitchFamily="34" charset="0"/>
                <a:cs typeface="Segoe UI Light" panose="020B0502040204020203" pitchFamily="34" charset="0"/>
              </a:rPr>
              <a:t> Subtitle Language =&gt; </a:t>
            </a:r>
            <a:r>
              <a:rPr lang="en-US" dirty="0">
                <a:solidFill>
                  <a:srgbClr val="222222"/>
                </a:solidFill>
                <a:latin typeface="Segoe UI Light" panose="020B0502040204020203" pitchFamily="34" charset="0"/>
                <a:cs typeface="Segoe UI Light" panose="020B0502040204020203" pitchFamily="34" charset="0"/>
              </a:rPr>
              <a:t>Select the spoken Language </a:t>
            </a:r>
          </a:p>
          <a:p>
            <a:pPr marL="283845" marR="0" lvl="0" algn="l" defTabSz="1117201" rtl="0" eaLnBrk="1" fontAlgn="auto" latinLnBrk="0" hangingPunct="1">
              <a:lnSpc>
                <a:spcPct val="110000"/>
              </a:lnSpc>
              <a:spcBef>
                <a:spcPts val="0"/>
              </a:spcBef>
              <a:spcAft>
                <a:spcPts val="1200"/>
              </a:spcAft>
              <a:buClrTx/>
              <a:buSzTx/>
              <a:tabLst/>
              <a:defRPr/>
            </a:pPr>
            <a:r>
              <a:rPr lang="en-US" dirty="0">
                <a:solidFill>
                  <a:srgbClr val="222222"/>
                </a:solidFill>
                <a:latin typeface="Segoe UI Light" panose="020B0502040204020203" pitchFamily="34" charset="0"/>
                <a:cs typeface="Segoe UI Light" panose="020B0502040204020203" pitchFamily="34" charset="0"/>
              </a:rPr>
              <a:t>Select where the Live Captioning should appear during your Event. Four options </a:t>
            </a:r>
            <a:br>
              <a:rPr lang="en-US" dirty="0">
                <a:solidFill>
                  <a:srgbClr val="222222"/>
                </a:solidFill>
                <a:latin typeface="Segoe UI Light" panose="020B0502040204020203" pitchFamily="34" charset="0"/>
                <a:cs typeface="Segoe UI Light" panose="020B0502040204020203" pitchFamily="34" charset="0"/>
              </a:rPr>
            </a:br>
            <a:r>
              <a:rPr lang="en-US" dirty="0">
                <a:solidFill>
                  <a:srgbClr val="222222"/>
                </a:solidFill>
                <a:latin typeface="Segoe UI Light" panose="020B0502040204020203" pitchFamily="34" charset="0"/>
                <a:cs typeface="Segoe UI Light" panose="020B0502040204020203" pitchFamily="34" charset="0"/>
              </a:rPr>
              <a:t>are offered, select the adequate option </a:t>
            </a:r>
            <a:br>
              <a:rPr lang="en-US" dirty="0">
                <a:solidFill>
                  <a:srgbClr val="222222"/>
                </a:solidFill>
                <a:latin typeface="Segoe UI Light" panose="020B0502040204020203" pitchFamily="34" charset="0"/>
                <a:cs typeface="Segoe UI Light" panose="020B0502040204020203" pitchFamily="34" charset="0"/>
              </a:rPr>
            </a:br>
            <a:r>
              <a:rPr lang="en-US" dirty="0">
                <a:solidFill>
                  <a:srgbClr val="222222"/>
                </a:solidFill>
                <a:latin typeface="Segoe UI Light" panose="020B0502040204020203" pitchFamily="34" charset="0"/>
                <a:cs typeface="Segoe UI Light" panose="020B0502040204020203" pitchFamily="34" charset="0"/>
              </a:rPr>
              <a:t>that would not hide the slides.</a:t>
            </a:r>
          </a:p>
          <a:p>
            <a:pPr marL="283845" marR="0" lvl="0" algn="l" defTabSz="1117201" rtl="0" eaLnBrk="1" fontAlgn="auto" latinLnBrk="0" hangingPunct="1">
              <a:lnSpc>
                <a:spcPct val="110000"/>
              </a:lnSpc>
              <a:spcBef>
                <a:spcPts val="0"/>
              </a:spcBef>
              <a:spcAft>
                <a:spcPts val="1200"/>
              </a:spcAft>
              <a:buClrTx/>
              <a:buSzTx/>
              <a:tabLst/>
              <a:defRPr/>
            </a:pPr>
            <a:r>
              <a:rPr lang="en-US" dirty="0">
                <a:solidFill>
                  <a:srgbClr val="222222"/>
                </a:solidFill>
                <a:latin typeface="Segoe UI Light" panose="020B0502040204020203" pitchFamily="34" charset="0"/>
                <a:cs typeface="Segoe UI Light" panose="020B0502040204020203" pitchFamily="34" charset="0"/>
              </a:rPr>
              <a:t>Select the Microphone connected to your desktop</a:t>
            </a:r>
          </a:p>
        </p:txBody>
      </p:sp>
      <p:sp>
        <p:nvSpPr>
          <p:cNvPr id="19" name="Oval 18">
            <a:extLst>
              <a:ext uri="{FF2B5EF4-FFF2-40B4-BE49-F238E27FC236}">
                <a16:creationId xmlns:a16="http://schemas.microsoft.com/office/drawing/2014/main" id="{37AA6EEE-175A-465F-BBDD-FF10873A7F0A}"/>
              </a:ext>
              <a:ext uri="{C183D7F6-B498-43B3-948B-1728B52AA6E4}">
                <adec:decorative xmlns:adec="http://schemas.microsoft.com/office/drawing/2017/decorative" val="1"/>
              </a:ext>
            </a:extLst>
          </p:cNvPr>
          <p:cNvSpPr/>
          <p:nvPr/>
        </p:nvSpPr>
        <p:spPr>
          <a:xfrm>
            <a:off x="291868" y="3153573"/>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Segoe UI"/>
              </a:rPr>
              <a:t>2</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E934D7D4-0FDC-47D2-9077-846350082580}"/>
              </a:ext>
              <a:ext uri="{C183D7F6-B498-43B3-948B-1728B52AA6E4}">
                <adec:decorative xmlns:adec="http://schemas.microsoft.com/office/drawing/2017/decorative" val="1"/>
              </a:ext>
            </a:extLst>
          </p:cNvPr>
          <p:cNvSpPr/>
          <p:nvPr/>
        </p:nvSpPr>
        <p:spPr>
          <a:xfrm>
            <a:off x="276662" y="3893661"/>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Segoe UI"/>
              </a:rPr>
              <a:t>3</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76ABE4C6-9B67-48A8-BC8E-1CDD57F5BD30}"/>
              </a:ext>
              <a:ext uri="{C183D7F6-B498-43B3-948B-1728B52AA6E4}">
                <adec:decorative xmlns:adec="http://schemas.microsoft.com/office/drawing/2017/decorative" val="1"/>
              </a:ext>
            </a:extLst>
          </p:cNvPr>
          <p:cNvSpPr/>
          <p:nvPr/>
        </p:nvSpPr>
        <p:spPr>
          <a:xfrm>
            <a:off x="291868" y="2095614"/>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a:t>
            </a:r>
          </a:p>
        </p:txBody>
      </p:sp>
      <p:sp>
        <p:nvSpPr>
          <p:cNvPr id="13" name="Arrow: Down 12">
            <a:extLst>
              <a:ext uri="{FF2B5EF4-FFF2-40B4-BE49-F238E27FC236}">
                <a16:creationId xmlns:a16="http://schemas.microsoft.com/office/drawing/2014/main" id="{F1F1DC95-CD62-4C1D-A66C-74E0D950E1F3}"/>
              </a:ext>
            </a:extLst>
          </p:cNvPr>
          <p:cNvSpPr/>
          <p:nvPr/>
        </p:nvSpPr>
        <p:spPr bwMode="auto">
          <a:xfrm rot="1918096">
            <a:off x="8021152" y="2819399"/>
            <a:ext cx="204530" cy="354233"/>
          </a:xfrm>
          <a:prstGeom prst="downArrow">
            <a:avLst/>
          </a:prstGeom>
          <a:solidFill>
            <a:schemeClr val="bg1"/>
          </a:solidFill>
          <a:ln>
            <a:headEnd type="none" w="med" len="med"/>
            <a:tailEnd type="none" w="med" len="med"/>
          </a:ln>
        </p:spPr>
        <p:style>
          <a:lnRef idx="1">
            <a:schemeClr val="accent4"/>
          </a:lnRef>
          <a:fillRef idx="3">
            <a:schemeClr val="accent4"/>
          </a:fillRef>
          <a:effectRef idx="2">
            <a:schemeClr val="accent4"/>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6" name="Oval 35">
            <a:extLst>
              <a:ext uri="{FF2B5EF4-FFF2-40B4-BE49-F238E27FC236}">
                <a16:creationId xmlns:a16="http://schemas.microsoft.com/office/drawing/2014/main" id="{7E3CB196-D3C0-4862-9430-10D6D51CC7FC}"/>
              </a:ext>
              <a:ext uri="{C183D7F6-B498-43B3-948B-1728B52AA6E4}">
                <adec:decorative xmlns:adec="http://schemas.microsoft.com/office/drawing/2017/decorative" val="1"/>
              </a:ext>
            </a:extLst>
          </p:cNvPr>
          <p:cNvSpPr/>
          <p:nvPr/>
        </p:nvSpPr>
        <p:spPr>
          <a:xfrm>
            <a:off x="8143414" y="2449783"/>
            <a:ext cx="334906" cy="334906"/>
          </a:xfrm>
          <a:prstGeom prst="ellipse">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a:t>
            </a:r>
          </a:p>
        </p:txBody>
      </p:sp>
      <p:sp>
        <p:nvSpPr>
          <p:cNvPr id="44" name="Oval 43">
            <a:extLst>
              <a:ext uri="{FF2B5EF4-FFF2-40B4-BE49-F238E27FC236}">
                <a16:creationId xmlns:a16="http://schemas.microsoft.com/office/drawing/2014/main" id="{4C0F786A-1CCA-405B-9FCF-39F16851438E}"/>
              </a:ext>
              <a:ext uri="{C183D7F6-B498-43B3-948B-1728B52AA6E4}">
                <adec:decorative xmlns:adec="http://schemas.microsoft.com/office/drawing/2017/decorative" val="1"/>
              </a:ext>
            </a:extLst>
          </p:cNvPr>
          <p:cNvSpPr/>
          <p:nvPr/>
        </p:nvSpPr>
        <p:spPr>
          <a:xfrm>
            <a:off x="10419091" y="1814127"/>
            <a:ext cx="334906" cy="334906"/>
          </a:xfrm>
          <a:prstGeom prst="ellipse">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Segoe UI"/>
              </a:rPr>
              <a:t>2</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48" name="Oval 47">
            <a:extLst>
              <a:ext uri="{FF2B5EF4-FFF2-40B4-BE49-F238E27FC236}">
                <a16:creationId xmlns:a16="http://schemas.microsoft.com/office/drawing/2014/main" id="{2C84ED3F-9871-44A3-A1FF-77C2D5FBCF19}"/>
              </a:ext>
              <a:ext uri="{C183D7F6-B498-43B3-948B-1728B52AA6E4}">
                <adec:decorative xmlns:adec="http://schemas.microsoft.com/office/drawing/2017/decorative" val="1"/>
              </a:ext>
            </a:extLst>
          </p:cNvPr>
          <p:cNvSpPr/>
          <p:nvPr/>
        </p:nvSpPr>
        <p:spPr>
          <a:xfrm>
            <a:off x="10292525" y="2499514"/>
            <a:ext cx="334906" cy="334906"/>
          </a:xfrm>
          <a:prstGeom prst="ellipse">
            <a:avLst/>
          </a:prstGeom>
          <a:solidFill>
            <a:srgbClr val="0078D4"/>
          </a:solidFill>
          <a:ln>
            <a:solidFill>
              <a:srgbClr val="0078D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Segoe UI"/>
              </a:rPr>
              <a:t>3</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6" name="Picture 5">
            <a:extLst>
              <a:ext uri="{FF2B5EF4-FFF2-40B4-BE49-F238E27FC236}">
                <a16:creationId xmlns:a16="http://schemas.microsoft.com/office/drawing/2014/main" id="{CE07687F-18A2-4A93-AFA1-CAC916853A63}"/>
              </a:ext>
            </a:extLst>
          </p:cNvPr>
          <p:cNvPicPr>
            <a:picLocks noChangeAspect="1"/>
          </p:cNvPicPr>
          <p:nvPr/>
        </p:nvPicPr>
        <p:blipFill>
          <a:blip r:embed="rId3"/>
          <a:stretch>
            <a:fillRect/>
          </a:stretch>
        </p:blipFill>
        <p:spPr>
          <a:xfrm>
            <a:off x="6047515" y="550376"/>
            <a:ext cx="5562641" cy="34480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grpSp>
        <p:nvGrpSpPr>
          <p:cNvPr id="34" name="Group 33">
            <a:extLst>
              <a:ext uri="{FF2B5EF4-FFF2-40B4-BE49-F238E27FC236}">
                <a16:creationId xmlns:a16="http://schemas.microsoft.com/office/drawing/2014/main" id="{77E2CE78-6A52-47FD-B2F8-269D1F0016CF}"/>
              </a:ext>
            </a:extLst>
          </p:cNvPr>
          <p:cNvGrpSpPr/>
          <p:nvPr/>
        </p:nvGrpSpPr>
        <p:grpSpPr>
          <a:xfrm>
            <a:off x="5870892" y="2525863"/>
            <a:ext cx="5852945" cy="4309306"/>
            <a:chOff x="5357926" y="3025352"/>
            <a:chExt cx="5852945" cy="4309306"/>
          </a:xfrm>
          <a:solidFill>
            <a:schemeClr val="accent3"/>
          </a:solidFill>
        </p:grpSpPr>
        <p:pic>
          <p:nvPicPr>
            <p:cNvPr id="16" name="Picture 15">
              <a:extLst>
                <a:ext uri="{FF2B5EF4-FFF2-40B4-BE49-F238E27FC236}">
                  <a16:creationId xmlns:a16="http://schemas.microsoft.com/office/drawing/2014/main" id="{3558926E-DEE7-4BE3-82C5-16EC5A0CA6F4}"/>
                </a:ext>
              </a:extLst>
            </p:cNvPr>
            <p:cNvPicPr>
              <a:picLocks noChangeAspect="1"/>
            </p:cNvPicPr>
            <p:nvPr/>
          </p:nvPicPr>
          <p:blipFill>
            <a:blip r:embed="rId4"/>
            <a:stretch>
              <a:fillRect/>
            </a:stretch>
          </p:blipFill>
          <p:spPr>
            <a:xfrm>
              <a:off x="5357926" y="3025352"/>
              <a:ext cx="4657759" cy="2600344"/>
            </a:xfrm>
            <a:prstGeom prst="rect">
              <a:avLst/>
            </a:prstGeom>
            <a:grp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23" name="Straight Arrow Connector 22">
              <a:extLst>
                <a:ext uri="{FF2B5EF4-FFF2-40B4-BE49-F238E27FC236}">
                  <a16:creationId xmlns:a16="http://schemas.microsoft.com/office/drawing/2014/main" id="{D669F706-5F64-49C9-A84A-26180B44675B}"/>
                </a:ext>
              </a:extLst>
            </p:cNvPr>
            <p:cNvCxnSpPr>
              <a:cxnSpLocks/>
            </p:cNvCxnSpPr>
            <p:nvPr/>
          </p:nvCxnSpPr>
          <p:spPr>
            <a:xfrm flipH="1">
              <a:off x="8509201" y="3402071"/>
              <a:ext cx="639270" cy="265494"/>
            </a:xfrm>
            <a:prstGeom prst="straightConnector1">
              <a:avLst/>
            </a:prstGeom>
            <a:grpFill/>
            <a:ln>
              <a:no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A8387D1A-D966-45FA-BEAC-46FED842C783}"/>
                </a:ext>
              </a:extLst>
            </p:cNvPr>
            <p:cNvCxnSpPr>
              <a:cxnSpLocks/>
            </p:cNvCxnSpPr>
            <p:nvPr/>
          </p:nvCxnSpPr>
          <p:spPr>
            <a:xfrm flipH="1">
              <a:off x="10897515" y="5552428"/>
              <a:ext cx="313356" cy="1782230"/>
            </a:xfrm>
            <a:prstGeom prst="straightConnector1">
              <a:avLst/>
            </a:prstGeom>
            <a:grpFill/>
            <a:ln>
              <a:noFill/>
              <a:headEnd type="none" w="lg" len="med"/>
              <a:tailEnd type="triangle"/>
            </a:ln>
          </p:spPr>
          <p:style>
            <a:lnRef idx="1">
              <a:schemeClr val="accent1"/>
            </a:lnRef>
            <a:fillRef idx="0">
              <a:schemeClr val="accent1"/>
            </a:fillRef>
            <a:effectRef idx="0">
              <a:schemeClr val="accent1"/>
            </a:effectRef>
            <a:fontRef idx="minor">
              <a:schemeClr val="tx1"/>
            </a:fontRef>
          </p:style>
        </p:cxnSp>
      </p:grpSp>
      <p:pic>
        <p:nvPicPr>
          <p:cNvPr id="35" name="Picture 34">
            <a:extLst>
              <a:ext uri="{FF2B5EF4-FFF2-40B4-BE49-F238E27FC236}">
                <a16:creationId xmlns:a16="http://schemas.microsoft.com/office/drawing/2014/main" id="{E7BB4082-FC49-4101-9883-0FB4EA2A543D}"/>
              </a:ext>
            </a:extLst>
          </p:cNvPr>
          <p:cNvPicPr>
            <a:picLocks noChangeAspect="1"/>
          </p:cNvPicPr>
          <p:nvPr/>
        </p:nvPicPr>
        <p:blipFill>
          <a:blip r:embed="rId5"/>
          <a:stretch>
            <a:fillRect/>
          </a:stretch>
        </p:blipFill>
        <p:spPr>
          <a:xfrm>
            <a:off x="4920127" y="4390335"/>
            <a:ext cx="3876703" cy="16478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1" name="Straight Arrow Connector 40">
            <a:extLst>
              <a:ext uri="{FF2B5EF4-FFF2-40B4-BE49-F238E27FC236}">
                <a16:creationId xmlns:a16="http://schemas.microsoft.com/office/drawing/2014/main" id="{70B67CCB-DE9A-4BD6-AB08-3B969BCC391C}"/>
              </a:ext>
            </a:extLst>
          </p:cNvPr>
          <p:cNvCxnSpPr/>
          <p:nvPr/>
        </p:nvCxnSpPr>
        <p:spPr>
          <a:xfrm flipH="1">
            <a:off x="8019207" y="4893377"/>
            <a:ext cx="284740" cy="4465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705181E-A7B4-4603-82EE-8BE2F069AB9C}"/>
              </a:ext>
            </a:extLst>
          </p:cNvPr>
          <p:cNvCxnSpPr>
            <a:cxnSpLocks/>
          </p:cNvCxnSpPr>
          <p:nvPr/>
        </p:nvCxnSpPr>
        <p:spPr>
          <a:xfrm flipH="1">
            <a:off x="7839360" y="4706046"/>
            <a:ext cx="284740" cy="4465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ED6C7F82-C3C8-4AB8-8EDA-9B75DDE86F45}"/>
              </a:ext>
            </a:extLst>
          </p:cNvPr>
          <p:cNvSpPr txBox="1"/>
          <p:nvPr/>
        </p:nvSpPr>
        <p:spPr>
          <a:xfrm>
            <a:off x="9063210" y="5692758"/>
            <a:ext cx="3026291" cy="738664"/>
          </a:xfrm>
          <a:prstGeom prst="rect">
            <a:avLst/>
          </a:prstGeom>
          <a:noFill/>
        </p:spPr>
        <p:txBody>
          <a:bodyPr wrap="square" lIns="0" tIns="0" rIns="0" bIns="0" rtlCol="0">
            <a:spAutoFit/>
          </a:bodyPr>
          <a:lstStyle/>
          <a:p>
            <a:pPr algn="l"/>
            <a:r>
              <a:rPr lang="en-US" sz="1600">
                <a:solidFill>
                  <a:srgbClr val="222222"/>
                </a:solidFill>
                <a:latin typeface="Segoe UI"/>
                <a:cs typeface="Segoe UI"/>
              </a:rPr>
              <a:t>Select </a:t>
            </a:r>
            <a:r>
              <a:rPr lang="en-US" sz="1600" b="1">
                <a:solidFill>
                  <a:srgbClr val="222222"/>
                </a:solidFill>
                <a:latin typeface="Segoe UI"/>
                <a:cs typeface="Segoe UI"/>
              </a:rPr>
              <a:t>Below slide </a:t>
            </a:r>
            <a:r>
              <a:rPr lang="en-US" sz="1600">
                <a:solidFill>
                  <a:srgbClr val="222222"/>
                </a:solidFill>
                <a:latin typeface="Segoe UI"/>
                <a:cs typeface="Segoe UI"/>
              </a:rPr>
              <a:t>or</a:t>
            </a:r>
            <a:r>
              <a:rPr lang="en-US" sz="1600" b="1">
                <a:solidFill>
                  <a:srgbClr val="222222"/>
                </a:solidFill>
                <a:latin typeface="Segoe UI"/>
                <a:cs typeface="Segoe UI"/>
              </a:rPr>
              <a:t> Above slide </a:t>
            </a:r>
            <a:r>
              <a:rPr lang="en-US" sz="1600">
                <a:solidFill>
                  <a:srgbClr val="222222"/>
                </a:solidFill>
                <a:latin typeface="Segoe UI"/>
                <a:cs typeface="Segoe UI"/>
              </a:rPr>
              <a:t>to avoid hiding the content of the slide</a:t>
            </a:r>
          </a:p>
        </p:txBody>
      </p:sp>
      <p:pic>
        <p:nvPicPr>
          <p:cNvPr id="4" name="Picture 3">
            <a:extLst>
              <a:ext uri="{FF2B5EF4-FFF2-40B4-BE49-F238E27FC236}">
                <a16:creationId xmlns:a16="http://schemas.microsoft.com/office/drawing/2014/main" id="{4B0FA15E-D6B3-4D84-8580-D780510FE868}"/>
              </a:ext>
            </a:extLst>
          </p:cNvPr>
          <p:cNvPicPr>
            <a:picLocks noChangeAspect="1"/>
          </p:cNvPicPr>
          <p:nvPr/>
        </p:nvPicPr>
        <p:blipFill>
          <a:blip r:embed="rId6"/>
          <a:stretch>
            <a:fillRect/>
          </a:stretch>
        </p:blipFill>
        <p:spPr>
          <a:xfrm>
            <a:off x="8416978" y="5661392"/>
            <a:ext cx="646232" cy="646232"/>
          </a:xfrm>
          <a:prstGeom prst="rect">
            <a:avLst/>
          </a:prstGeom>
        </p:spPr>
      </p:pic>
      <p:cxnSp>
        <p:nvCxnSpPr>
          <p:cNvPr id="5" name="Straight Arrow Connector 4">
            <a:extLst>
              <a:ext uri="{FF2B5EF4-FFF2-40B4-BE49-F238E27FC236}">
                <a16:creationId xmlns:a16="http://schemas.microsoft.com/office/drawing/2014/main" id="{B0F73C1D-92D0-4BAB-AF78-9B1A841F75E4}"/>
              </a:ext>
            </a:extLst>
          </p:cNvPr>
          <p:cNvCxnSpPr>
            <a:cxnSpLocks/>
          </p:cNvCxnSpPr>
          <p:nvPr/>
        </p:nvCxnSpPr>
        <p:spPr>
          <a:xfrm flipH="1" flipV="1">
            <a:off x="7792540" y="5604026"/>
            <a:ext cx="742137" cy="29369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3D2A98FB-8E77-48CA-8119-D4122695DBB1}"/>
              </a:ext>
              <a:ext uri="{C183D7F6-B498-43B3-948B-1728B52AA6E4}">
                <adec:decorative xmlns:adec="http://schemas.microsoft.com/office/drawing/2017/decorative" val="1"/>
              </a:ext>
            </a:extLst>
          </p:cNvPr>
          <p:cNvSpPr/>
          <p:nvPr/>
        </p:nvSpPr>
        <p:spPr>
          <a:xfrm>
            <a:off x="10630155" y="703130"/>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a:t>
            </a:r>
          </a:p>
        </p:txBody>
      </p:sp>
      <p:sp>
        <p:nvSpPr>
          <p:cNvPr id="31" name="Oval 30">
            <a:extLst>
              <a:ext uri="{FF2B5EF4-FFF2-40B4-BE49-F238E27FC236}">
                <a16:creationId xmlns:a16="http://schemas.microsoft.com/office/drawing/2014/main" id="{DC49B1DF-F21D-46ED-B594-C2A9D258C27D}"/>
              </a:ext>
              <a:ext uri="{C183D7F6-B498-43B3-948B-1728B52AA6E4}">
                <adec:decorative xmlns:adec="http://schemas.microsoft.com/office/drawing/2017/decorative" val="1"/>
              </a:ext>
            </a:extLst>
          </p:cNvPr>
          <p:cNvSpPr/>
          <p:nvPr/>
        </p:nvSpPr>
        <p:spPr>
          <a:xfrm>
            <a:off x="9060553" y="2701638"/>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2</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33" name="Oval 32">
            <a:extLst>
              <a:ext uri="{FF2B5EF4-FFF2-40B4-BE49-F238E27FC236}">
                <a16:creationId xmlns:a16="http://schemas.microsoft.com/office/drawing/2014/main" id="{70AF84D9-A67C-4FE1-8EAC-1EFF6512E4B3}"/>
              </a:ext>
              <a:ext uri="{C183D7F6-B498-43B3-948B-1728B52AA6E4}">
                <adec:decorative xmlns:adec="http://schemas.microsoft.com/office/drawing/2017/decorative" val="1"/>
              </a:ext>
            </a:extLst>
          </p:cNvPr>
          <p:cNvSpPr/>
          <p:nvPr/>
        </p:nvSpPr>
        <p:spPr>
          <a:xfrm>
            <a:off x="8343861" y="4447763"/>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3</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C2C9196F-B069-4007-A478-D8446C83B1AA}"/>
              </a:ext>
            </a:extLst>
          </p:cNvPr>
          <p:cNvPicPr>
            <a:picLocks noChangeAspect="1"/>
          </p:cNvPicPr>
          <p:nvPr/>
        </p:nvPicPr>
        <p:blipFill>
          <a:blip r:embed="rId7"/>
          <a:stretch>
            <a:fillRect/>
          </a:stretch>
        </p:blipFill>
        <p:spPr>
          <a:xfrm>
            <a:off x="10230928" y="6313087"/>
            <a:ext cx="1961072" cy="387799"/>
          </a:xfrm>
          <a:prstGeom prst="rect">
            <a:avLst/>
          </a:prstGeom>
        </p:spPr>
      </p:pic>
    </p:spTree>
    <p:extLst>
      <p:ext uri="{BB962C8B-B14F-4D97-AF65-F5344CB8AC3E}">
        <p14:creationId xmlns:p14="http://schemas.microsoft.com/office/powerpoint/2010/main" val="413463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CA4BBF-1EEC-4104-8EE4-0F44CC433D74}"/>
              </a:ext>
            </a:extLst>
          </p:cNvPr>
          <p:cNvSpPr>
            <a:spLocks noGrp="1"/>
          </p:cNvSpPr>
          <p:nvPr>
            <p:ph type="title"/>
          </p:nvPr>
        </p:nvSpPr>
        <p:spPr>
          <a:xfrm>
            <a:off x="276662" y="482785"/>
            <a:ext cx="11590944" cy="387798"/>
          </a:xfrm>
        </p:spPr>
        <p:txBody>
          <a:bodyPr/>
          <a:lstStyle/>
          <a:p>
            <a:r>
              <a:rPr lang="en-US" sz="2800">
                <a:cs typeface="Segoe UI"/>
              </a:rPr>
              <a:t>PowerPoint: Open captioning with Subtitle in Different Language</a:t>
            </a:r>
            <a:endParaRPr lang="en-US" sz="2800"/>
          </a:p>
        </p:txBody>
      </p:sp>
      <p:sp>
        <p:nvSpPr>
          <p:cNvPr id="18" name="TextBox 17">
            <a:extLst>
              <a:ext uri="{FF2B5EF4-FFF2-40B4-BE49-F238E27FC236}">
                <a16:creationId xmlns:a16="http://schemas.microsoft.com/office/drawing/2014/main" id="{DF6E76FF-49C6-4F21-90E6-A600F41CC4F6}"/>
              </a:ext>
            </a:extLst>
          </p:cNvPr>
          <p:cNvSpPr txBox="1"/>
          <p:nvPr/>
        </p:nvSpPr>
        <p:spPr>
          <a:xfrm>
            <a:off x="496864" y="1660025"/>
            <a:ext cx="4810961" cy="4703532"/>
          </a:xfrm>
          <a:prstGeom prst="rect">
            <a:avLst/>
          </a:prstGeom>
          <a:noFill/>
        </p:spPr>
        <p:txBody>
          <a:bodyPr vert="horz" wrap="square" lIns="0" tIns="0" rIns="0" bIns="0" rtlCol="0" anchor="t" anchorCtr="0">
            <a:spAutoFit/>
          </a:bodyPr>
          <a:lstStyle/>
          <a:p>
            <a:pPr marR="0" lvl="0" algn="l" defTabSz="1117201" rtl="0" eaLnBrk="1" fontAlgn="auto" latinLnBrk="0" hangingPunct="1">
              <a:lnSpc>
                <a:spcPct val="110000"/>
              </a:lnSpc>
              <a:spcBef>
                <a:spcPts val="0"/>
              </a:spcBef>
              <a:spcAft>
                <a:spcPts val="1200"/>
              </a:spcAft>
              <a:buClrTx/>
              <a:buSzTx/>
              <a:tabLst/>
              <a:defRPr/>
            </a:pPr>
            <a:r>
              <a:rPr kumimoji="0" lang="en-US" b="0"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rPr>
              <a:t>How-to select </a:t>
            </a:r>
            <a:r>
              <a:rPr lang="en-US" dirty="0">
                <a:solidFill>
                  <a:srgbClr val="222222"/>
                </a:solidFill>
                <a:latin typeface="Segoe UI Light" panose="020B0502040204020203" pitchFamily="34" charset="0"/>
                <a:cs typeface="Segoe UI Light" panose="020B0502040204020203" pitchFamily="34" charset="0"/>
              </a:rPr>
              <a:t>Open</a:t>
            </a:r>
            <a:r>
              <a:rPr kumimoji="0" lang="en-US" b="0" i="0" u="none" strike="noStrike" kern="1200" cap="none" spc="0" normalizeH="0" baseline="0" noProof="0" dirty="0">
                <a:ln>
                  <a:noFill/>
                </a:ln>
                <a:solidFill>
                  <a:srgbClr val="222222"/>
                </a:solidFill>
                <a:effectLst/>
                <a:uLnTx/>
                <a:uFillTx/>
                <a:latin typeface="Segoe UI Light" panose="020B0502040204020203" pitchFamily="34" charset="0"/>
                <a:cs typeface="Segoe UI Light" panose="020B0502040204020203" pitchFamily="34" charset="0"/>
              </a:rPr>
              <a:t> Captioning with Subtitle in a different language:</a:t>
            </a:r>
            <a:endParaRPr lang="en-US" dirty="0">
              <a:solidFill>
                <a:srgbClr val="222222"/>
              </a:solidFill>
              <a:latin typeface="Segoe UI Light" panose="020B0502040204020203" pitchFamily="34" charset="0"/>
              <a:cs typeface="Segoe UI Light" panose="020B0502040204020203" pitchFamily="34" charset="0"/>
            </a:endParaRPr>
          </a:p>
          <a:p>
            <a:pPr marL="283845" marR="0" lvl="0" algn="l" defTabSz="1117201" rtl="0" eaLnBrk="1" fontAlgn="auto" latinLnBrk="0" hangingPunct="1">
              <a:lnSpc>
                <a:spcPct val="110000"/>
              </a:lnSpc>
              <a:spcBef>
                <a:spcPts val="0"/>
              </a:spcBef>
              <a:spcAft>
                <a:spcPts val="1200"/>
              </a:spcAft>
              <a:buClrTx/>
              <a:buSzTx/>
              <a:tabLst/>
              <a:defRPr/>
            </a:pPr>
            <a:r>
              <a:rPr lang="en-US" dirty="0">
                <a:solidFill>
                  <a:srgbClr val="222222"/>
                </a:solidFill>
                <a:latin typeface="Segoe UI Light" panose="020B0502040204020203" pitchFamily="34" charset="0"/>
                <a:cs typeface="Segoe UI Light" panose="020B0502040204020203" pitchFamily="34" charset="0"/>
              </a:rPr>
              <a:t>Select </a:t>
            </a:r>
            <a:r>
              <a:rPr lang="en-US" b="1" dirty="0">
                <a:solidFill>
                  <a:srgbClr val="222222"/>
                </a:solidFill>
                <a:latin typeface="Segoe UI Light" panose="020B0502040204020203" pitchFamily="34" charset="0"/>
                <a:cs typeface="Segoe UI Light" panose="020B0502040204020203" pitchFamily="34" charset="0"/>
              </a:rPr>
              <a:t>Slide Show </a:t>
            </a:r>
            <a:r>
              <a:rPr lang="en-US" dirty="0">
                <a:solidFill>
                  <a:srgbClr val="222222"/>
                </a:solidFill>
                <a:latin typeface="Segoe UI Light" panose="020B0502040204020203" pitchFamily="34" charset="0"/>
                <a:cs typeface="Segoe UI Light" panose="020B0502040204020203" pitchFamily="34" charset="0"/>
              </a:rPr>
              <a:t>=&gt; </a:t>
            </a:r>
            <a:r>
              <a:rPr lang="en-US" b="1" dirty="0">
                <a:solidFill>
                  <a:srgbClr val="222222"/>
                </a:solidFill>
                <a:latin typeface="Segoe UI Light" panose="020B0502040204020203" pitchFamily="34" charset="0"/>
                <a:cs typeface="Segoe UI Light" panose="020B0502040204020203" pitchFamily="34" charset="0"/>
              </a:rPr>
              <a:t>Subtitle Settings</a:t>
            </a:r>
            <a:r>
              <a:rPr lang="en-US" dirty="0">
                <a:solidFill>
                  <a:srgbClr val="222222"/>
                </a:solidFill>
                <a:latin typeface="Segoe UI Light" panose="020B0502040204020203" pitchFamily="34" charset="0"/>
                <a:cs typeface="Segoe UI Light" panose="020B0502040204020203" pitchFamily="34" charset="0"/>
              </a:rPr>
              <a:t>=&gt; </a:t>
            </a:r>
            <a:r>
              <a:rPr lang="en-US" b="1" dirty="0">
                <a:solidFill>
                  <a:srgbClr val="222222"/>
                </a:solidFill>
                <a:latin typeface="Segoe UI Light" panose="020B0502040204020203" pitchFamily="34" charset="0"/>
                <a:cs typeface="Segoe UI Light" panose="020B0502040204020203" pitchFamily="34" charset="0"/>
              </a:rPr>
              <a:t>Spoken Language, </a:t>
            </a:r>
            <a:r>
              <a:rPr lang="en-US" dirty="0">
                <a:solidFill>
                  <a:srgbClr val="222222"/>
                </a:solidFill>
                <a:latin typeface="Segoe UI Light" panose="020B0502040204020203" pitchFamily="34" charset="0"/>
                <a:cs typeface="Segoe UI Light" panose="020B0502040204020203" pitchFamily="34" charset="0"/>
              </a:rPr>
              <a:t> select the language that the presenter will be talking to during the Live Event. On this example Russian is the Spoken language</a:t>
            </a:r>
          </a:p>
          <a:p>
            <a:pPr marL="283845" marR="0" lvl="0" algn="l" defTabSz="1117201" rtl="0" eaLnBrk="1" fontAlgn="auto" latinLnBrk="0" hangingPunct="1">
              <a:lnSpc>
                <a:spcPct val="110000"/>
              </a:lnSpc>
              <a:spcBef>
                <a:spcPts val="0"/>
              </a:spcBef>
              <a:spcAft>
                <a:spcPts val="1200"/>
              </a:spcAft>
              <a:buClrTx/>
              <a:buSzTx/>
              <a:tabLst/>
              <a:defRPr/>
            </a:pPr>
            <a:r>
              <a:rPr lang="en-US" dirty="0">
                <a:solidFill>
                  <a:srgbClr val="222222"/>
                </a:solidFill>
                <a:latin typeface="Segoe UI Light" panose="020B0502040204020203" pitchFamily="34" charset="0"/>
                <a:cs typeface="Segoe UI Light" panose="020B0502040204020203" pitchFamily="34" charset="0"/>
              </a:rPr>
              <a:t>Select</a:t>
            </a:r>
            <a:r>
              <a:rPr lang="en-US" b="1" dirty="0">
                <a:solidFill>
                  <a:srgbClr val="222222"/>
                </a:solidFill>
                <a:latin typeface="Segoe UI Light" panose="020B0502040204020203" pitchFamily="34" charset="0"/>
                <a:cs typeface="Segoe UI Light" panose="020B0502040204020203" pitchFamily="34" charset="0"/>
              </a:rPr>
              <a:t> Subtitle Language =&gt; </a:t>
            </a:r>
            <a:r>
              <a:rPr lang="en-US" dirty="0">
                <a:solidFill>
                  <a:srgbClr val="222222"/>
                </a:solidFill>
                <a:latin typeface="Segoe UI Light" panose="020B0502040204020203" pitchFamily="34" charset="0"/>
                <a:cs typeface="Segoe UI Light" panose="020B0502040204020203" pitchFamily="34" charset="0"/>
              </a:rPr>
              <a:t>Select a different language than the spoken one. On this example Polish is the Subtitle language.</a:t>
            </a:r>
          </a:p>
          <a:p>
            <a:pPr marL="283845" marR="0" lvl="0" algn="l" defTabSz="1117201" rtl="0" eaLnBrk="1" fontAlgn="auto" latinLnBrk="0" hangingPunct="1">
              <a:lnSpc>
                <a:spcPct val="110000"/>
              </a:lnSpc>
              <a:spcBef>
                <a:spcPts val="0"/>
              </a:spcBef>
              <a:spcAft>
                <a:spcPts val="1200"/>
              </a:spcAft>
              <a:buClrTx/>
              <a:buSzTx/>
              <a:tabLst/>
              <a:defRPr/>
            </a:pPr>
            <a:r>
              <a:rPr lang="en-US" dirty="0">
                <a:solidFill>
                  <a:srgbClr val="222222"/>
                </a:solidFill>
                <a:latin typeface="Segoe UI Light" panose="020B0502040204020203" pitchFamily="34" charset="0"/>
                <a:cs typeface="Segoe UI Light" panose="020B0502040204020203" pitchFamily="34" charset="0"/>
              </a:rPr>
              <a:t>Select where the Live Captioning should appear during your Live Event. Four options are offered, select the adequate option that would not hide the slides.</a:t>
            </a:r>
          </a:p>
        </p:txBody>
      </p:sp>
      <p:sp>
        <p:nvSpPr>
          <p:cNvPr id="19" name="Oval 18">
            <a:extLst>
              <a:ext uri="{FF2B5EF4-FFF2-40B4-BE49-F238E27FC236}">
                <a16:creationId xmlns:a16="http://schemas.microsoft.com/office/drawing/2014/main" id="{37AA6EEE-175A-465F-BBDD-FF10873A7F0A}"/>
              </a:ext>
              <a:ext uri="{C183D7F6-B498-43B3-948B-1728B52AA6E4}">
                <adec:decorative xmlns:adec="http://schemas.microsoft.com/office/drawing/2017/decorative" val="1"/>
              </a:ext>
            </a:extLst>
          </p:cNvPr>
          <p:cNvSpPr/>
          <p:nvPr/>
        </p:nvSpPr>
        <p:spPr>
          <a:xfrm>
            <a:off x="329412" y="4053250"/>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Segoe UI"/>
              </a:rPr>
              <a:t>2</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22" name="Oval 21">
            <a:extLst>
              <a:ext uri="{FF2B5EF4-FFF2-40B4-BE49-F238E27FC236}">
                <a16:creationId xmlns:a16="http://schemas.microsoft.com/office/drawing/2014/main" id="{E934D7D4-0FDC-47D2-9077-846350082580}"/>
              </a:ext>
              <a:ext uri="{C183D7F6-B498-43B3-948B-1728B52AA6E4}">
                <adec:decorative xmlns:adec="http://schemas.microsoft.com/office/drawing/2017/decorative" val="1"/>
              </a:ext>
            </a:extLst>
          </p:cNvPr>
          <p:cNvSpPr/>
          <p:nvPr/>
        </p:nvSpPr>
        <p:spPr>
          <a:xfrm>
            <a:off x="329412" y="5104551"/>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dirty="0">
                <a:solidFill>
                  <a:srgbClr val="FFFFFF"/>
                </a:solidFill>
                <a:latin typeface="Segoe UI"/>
              </a:rPr>
              <a:t>3</a:t>
            </a:r>
            <a:endParaRPr kumimoji="0" lang="en-US" sz="1600" b="0" i="0" u="none" strike="noStrike" kern="1200" cap="none" spc="0" normalizeH="0" baseline="0" noProof="0" dirty="0">
              <a:ln>
                <a:noFill/>
              </a:ln>
              <a:solidFill>
                <a:srgbClr val="FFFFFF"/>
              </a:solidFill>
              <a:effectLst/>
              <a:uLnTx/>
              <a:uFillTx/>
              <a:latin typeface="Segoe UI"/>
              <a:ea typeface="+mn-ea"/>
              <a:cs typeface="+mn-cs"/>
            </a:endParaRPr>
          </a:p>
        </p:txBody>
      </p:sp>
      <p:sp>
        <p:nvSpPr>
          <p:cNvPr id="20" name="Oval 19">
            <a:extLst>
              <a:ext uri="{FF2B5EF4-FFF2-40B4-BE49-F238E27FC236}">
                <a16:creationId xmlns:a16="http://schemas.microsoft.com/office/drawing/2014/main" id="{76ABE4C6-9B67-48A8-BC8E-1CDD57F5BD30}"/>
              </a:ext>
              <a:ext uri="{C183D7F6-B498-43B3-948B-1728B52AA6E4}">
                <adec:decorative xmlns:adec="http://schemas.microsoft.com/office/drawing/2017/decorative" val="1"/>
              </a:ext>
            </a:extLst>
          </p:cNvPr>
          <p:cNvSpPr/>
          <p:nvPr/>
        </p:nvSpPr>
        <p:spPr>
          <a:xfrm>
            <a:off x="329412" y="2401897"/>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a:t>
            </a:r>
          </a:p>
        </p:txBody>
      </p:sp>
      <p:pic>
        <p:nvPicPr>
          <p:cNvPr id="35" name="Picture 34">
            <a:extLst>
              <a:ext uri="{FF2B5EF4-FFF2-40B4-BE49-F238E27FC236}">
                <a16:creationId xmlns:a16="http://schemas.microsoft.com/office/drawing/2014/main" id="{E7BB4082-FC49-4101-9883-0FB4EA2A543D}"/>
              </a:ext>
            </a:extLst>
          </p:cNvPr>
          <p:cNvPicPr>
            <a:picLocks noChangeAspect="1"/>
          </p:cNvPicPr>
          <p:nvPr/>
        </p:nvPicPr>
        <p:blipFill>
          <a:blip r:embed="rId3"/>
          <a:stretch>
            <a:fillRect/>
          </a:stretch>
        </p:blipFill>
        <p:spPr>
          <a:xfrm>
            <a:off x="5487673" y="5089894"/>
            <a:ext cx="3876703" cy="164783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41" name="Straight Arrow Connector 40">
            <a:extLst>
              <a:ext uri="{FF2B5EF4-FFF2-40B4-BE49-F238E27FC236}">
                <a16:creationId xmlns:a16="http://schemas.microsoft.com/office/drawing/2014/main" id="{70B67CCB-DE9A-4BD6-AB08-3B969BCC391C}"/>
              </a:ext>
            </a:extLst>
          </p:cNvPr>
          <p:cNvCxnSpPr/>
          <p:nvPr/>
        </p:nvCxnSpPr>
        <p:spPr>
          <a:xfrm flipH="1">
            <a:off x="8711973" y="5571509"/>
            <a:ext cx="284740" cy="4465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D705181E-A7B4-4603-82EE-8BE2F069AB9C}"/>
              </a:ext>
            </a:extLst>
          </p:cNvPr>
          <p:cNvCxnSpPr>
            <a:cxnSpLocks/>
          </p:cNvCxnSpPr>
          <p:nvPr/>
        </p:nvCxnSpPr>
        <p:spPr>
          <a:xfrm flipH="1">
            <a:off x="8532126" y="5384178"/>
            <a:ext cx="284740" cy="446510"/>
          </a:xfrm>
          <a:prstGeom prst="straightConnector1">
            <a:avLst/>
          </a:prstGeom>
          <a:ln>
            <a:solidFill>
              <a:schemeClr val="tx1"/>
            </a:solidFill>
            <a:headEnd type="none" w="lg" len="med"/>
            <a:tailEnd type="triangle"/>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B981217B-86EF-44AC-A132-F691FF2CA122}"/>
              </a:ext>
            </a:extLst>
          </p:cNvPr>
          <p:cNvPicPr>
            <a:picLocks noChangeAspect="1"/>
          </p:cNvPicPr>
          <p:nvPr/>
        </p:nvPicPr>
        <p:blipFill>
          <a:blip r:embed="rId4"/>
          <a:stretch>
            <a:fillRect/>
          </a:stretch>
        </p:blipFill>
        <p:spPr>
          <a:xfrm>
            <a:off x="6805170" y="1250567"/>
            <a:ext cx="4543458" cy="3429025"/>
          </a:xfrm>
          <a:prstGeom prst="rect">
            <a:avLst/>
          </a:prstGeom>
          <a:solidFill>
            <a:schemeClr val="accent3"/>
          </a:solidFill>
          <a:ln w="88900" cap="sq">
            <a:no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Oval 3">
            <a:extLst>
              <a:ext uri="{FF2B5EF4-FFF2-40B4-BE49-F238E27FC236}">
                <a16:creationId xmlns:a16="http://schemas.microsoft.com/office/drawing/2014/main" id="{FD3DF8D2-295E-4340-B9FF-101B242F94CE}"/>
              </a:ext>
              <a:ext uri="{C183D7F6-B498-43B3-948B-1728B52AA6E4}">
                <adec:decorative xmlns:adec="http://schemas.microsoft.com/office/drawing/2017/decorative" val="1"/>
              </a:ext>
            </a:extLst>
          </p:cNvPr>
          <p:cNvSpPr/>
          <p:nvPr/>
        </p:nvSpPr>
        <p:spPr>
          <a:xfrm>
            <a:off x="6903141" y="1101026"/>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a:ea typeface="+mn-ea"/>
                <a:cs typeface="+mn-cs"/>
              </a:rPr>
              <a:t>1</a:t>
            </a:r>
          </a:p>
        </p:txBody>
      </p:sp>
      <p:sp>
        <p:nvSpPr>
          <p:cNvPr id="5" name="Oval 4">
            <a:extLst>
              <a:ext uri="{FF2B5EF4-FFF2-40B4-BE49-F238E27FC236}">
                <a16:creationId xmlns:a16="http://schemas.microsoft.com/office/drawing/2014/main" id="{992B5BB6-53F3-466C-B00F-9D89AA4A9726}"/>
              </a:ext>
              <a:ext uri="{C183D7F6-B498-43B3-948B-1728B52AA6E4}">
                <adec:decorative xmlns:adec="http://schemas.microsoft.com/office/drawing/2017/decorative" val="1"/>
              </a:ext>
            </a:extLst>
          </p:cNvPr>
          <p:cNvSpPr/>
          <p:nvPr/>
        </p:nvSpPr>
        <p:spPr>
          <a:xfrm>
            <a:off x="10631287" y="1719221"/>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Segoe UI"/>
              </a:rPr>
              <a:t>2</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sp>
        <p:nvSpPr>
          <p:cNvPr id="7" name="Oval 6">
            <a:extLst>
              <a:ext uri="{FF2B5EF4-FFF2-40B4-BE49-F238E27FC236}">
                <a16:creationId xmlns:a16="http://schemas.microsoft.com/office/drawing/2014/main" id="{C0972907-F473-4E36-8980-80395ED248EB}"/>
              </a:ext>
              <a:ext uri="{C183D7F6-B498-43B3-948B-1728B52AA6E4}">
                <adec:decorative xmlns:adec="http://schemas.microsoft.com/office/drawing/2017/decorative" val="1"/>
              </a:ext>
            </a:extLst>
          </p:cNvPr>
          <p:cNvSpPr/>
          <p:nvPr/>
        </p:nvSpPr>
        <p:spPr>
          <a:xfrm>
            <a:off x="8909446" y="5019653"/>
            <a:ext cx="334906" cy="334906"/>
          </a:xfrm>
          <a:prstGeom prst="ellipse">
            <a:avLst/>
          </a:prstGeom>
          <a:solidFill>
            <a:srgbClr val="0078D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1117201" rtl="0" eaLnBrk="1" fontAlgn="auto" latinLnBrk="0" hangingPunct="1">
              <a:lnSpc>
                <a:spcPct val="100000"/>
              </a:lnSpc>
              <a:spcBef>
                <a:spcPts val="0"/>
              </a:spcBef>
              <a:spcAft>
                <a:spcPts val="0"/>
              </a:spcAft>
              <a:buClrTx/>
              <a:buSzTx/>
              <a:buFontTx/>
              <a:buNone/>
              <a:tabLst/>
              <a:defRPr/>
            </a:pPr>
            <a:r>
              <a:rPr lang="en-US" sz="1600">
                <a:solidFill>
                  <a:srgbClr val="FFFFFF"/>
                </a:solidFill>
                <a:latin typeface="Segoe UI"/>
              </a:rPr>
              <a:t>3</a:t>
            </a:r>
            <a:endParaRPr kumimoji="0" lang="en-US" sz="1600" b="0" i="0" u="none" strike="noStrike" kern="1200" cap="none" spc="0" normalizeH="0" baseline="0" noProof="0">
              <a:ln>
                <a:noFill/>
              </a:ln>
              <a:solidFill>
                <a:srgbClr val="FFFFFF"/>
              </a:solidFill>
              <a:effectLst/>
              <a:uLnTx/>
              <a:uFillTx/>
              <a:latin typeface="Segoe UI"/>
              <a:ea typeface="+mn-ea"/>
              <a:cs typeface="+mn-cs"/>
            </a:endParaRPr>
          </a:p>
        </p:txBody>
      </p:sp>
      <p:pic>
        <p:nvPicPr>
          <p:cNvPr id="8" name="Picture 7">
            <a:extLst>
              <a:ext uri="{FF2B5EF4-FFF2-40B4-BE49-F238E27FC236}">
                <a16:creationId xmlns:a16="http://schemas.microsoft.com/office/drawing/2014/main" id="{2D663A5B-49C0-461A-AE6F-1ACC4316EB7B}"/>
              </a:ext>
            </a:extLst>
          </p:cNvPr>
          <p:cNvPicPr>
            <a:picLocks noChangeAspect="1"/>
          </p:cNvPicPr>
          <p:nvPr/>
        </p:nvPicPr>
        <p:blipFill>
          <a:blip r:embed="rId5"/>
          <a:stretch>
            <a:fillRect/>
          </a:stretch>
        </p:blipFill>
        <p:spPr>
          <a:xfrm>
            <a:off x="9805358" y="6313087"/>
            <a:ext cx="2386642" cy="387799"/>
          </a:xfrm>
          <a:prstGeom prst="rect">
            <a:avLst/>
          </a:prstGeom>
        </p:spPr>
      </p:pic>
    </p:spTree>
    <p:extLst>
      <p:ext uri="{BB962C8B-B14F-4D97-AF65-F5344CB8AC3E}">
        <p14:creationId xmlns:p14="http://schemas.microsoft.com/office/powerpoint/2010/main" val="32948503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423951-CEDF-45C4-A75E-790017339540}"/>
              </a:ext>
            </a:extLst>
          </p:cNvPr>
          <p:cNvPicPr>
            <a:picLocks noChangeAspect="1"/>
          </p:cNvPicPr>
          <p:nvPr/>
        </p:nvPicPr>
        <p:blipFill rotWithShape="1">
          <a:blip r:embed="rId2"/>
          <a:srcRect l="235" t="444" r="-99" b="-444"/>
          <a:stretch/>
        </p:blipFill>
        <p:spPr>
          <a:xfrm>
            <a:off x="-82685" y="0"/>
            <a:ext cx="12274685" cy="6909862"/>
          </a:xfrm>
          <a:prstGeom prst="rect">
            <a:avLst/>
          </a:prstGeom>
        </p:spPr>
      </p:pic>
      <p:sp>
        <p:nvSpPr>
          <p:cNvPr id="6" name="Rectangle 5">
            <a:extLst>
              <a:ext uri="{FF2B5EF4-FFF2-40B4-BE49-F238E27FC236}">
                <a16:creationId xmlns:a16="http://schemas.microsoft.com/office/drawing/2014/main" id="{ED3C8A7B-4555-4507-8C18-1936D64C5801}"/>
              </a:ext>
            </a:extLst>
          </p:cNvPr>
          <p:cNvSpPr/>
          <p:nvPr/>
        </p:nvSpPr>
        <p:spPr>
          <a:xfrm>
            <a:off x="-82684" y="0"/>
            <a:ext cx="8866076" cy="6858000"/>
          </a:xfrm>
          <a:prstGeom prst="rect">
            <a:avLst/>
          </a:prstGeom>
          <a:gradFill flip="none" rotWithShape="1">
            <a:gsLst>
              <a:gs pos="0">
                <a:srgbClr val="2954A6"/>
              </a:gs>
              <a:gs pos="100000">
                <a:schemeClr val="tx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BE01BBE-B724-4946-BDD1-3988FC045959}"/>
              </a:ext>
            </a:extLst>
          </p:cNvPr>
          <p:cNvSpPr>
            <a:spLocks noGrp="1"/>
          </p:cNvSpPr>
          <p:nvPr>
            <p:ph type="title"/>
          </p:nvPr>
        </p:nvSpPr>
        <p:spPr>
          <a:xfrm>
            <a:off x="494274" y="3184606"/>
            <a:ext cx="10872973" cy="488788"/>
          </a:xfrm>
        </p:spPr>
        <p:txBody>
          <a:bodyPr anchor="ctr"/>
          <a:lstStyle/>
          <a:p>
            <a:r>
              <a:rPr lang="en-US" dirty="0"/>
              <a:t>Logistics and Demand Generation</a:t>
            </a:r>
            <a:endParaRPr lang="en-US" sz="2900" i="1" dirty="0">
              <a:solidFill>
                <a:schemeClr val="bg1"/>
              </a:solidFill>
              <a:latin typeface="+mn-lt"/>
            </a:endParaRPr>
          </a:p>
        </p:txBody>
      </p:sp>
      <p:sp>
        <p:nvSpPr>
          <p:cNvPr id="7" name="TextBox 6">
            <a:extLst>
              <a:ext uri="{FF2B5EF4-FFF2-40B4-BE49-F238E27FC236}">
                <a16:creationId xmlns:a16="http://schemas.microsoft.com/office/drawing/2014/main" id="{65478FFF-3D35-47E2-9C63-2C2D46B6CFE1}"/>
              </a:ext>
            </a:extLst>
          </p:cNvPr>
          <p:cNvSpPr txBox="1"/>
          <p:nvPr/>
        </p:nvSpPr>
        <p:spPr>
          <a:xfrm>
            <a:off x="437882" y="3673394"/>
            <a:ext cx="6645498" cy="95410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8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mn-cs"/>
              </a:rPr>
              <a:t>Marketing BOM</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lang="en-US" sz="2800" dirty="0">
                <a:solidFill>
                  <a:srgbClr val="FFFFFF"/>
                </a:solidFill>
                <a:latin typeface="Segoe UI"/>
                <a:ea typeface="Calibri" panose="020F0502020204030204" pitchFamily="34" charset="0"/>
              </a:rPr>
              <a:t>Demand Gen  </a:t>
            </a:r>
            <a:endParaRPr kumimoji="0" lang="en-US" sz="24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mn-cs"/>
            </a:endParaRPr>
          </a:p>
        </p:txBody>
      </p:sp>
    </p:spTree>
    <p:extLst>
      <p:ext uri="{BB962C8B-B14F-4D97-AF65-F5344CB8AC3E}">
        <p14:creationId xmlns:p14="http://schemas.microsoft.com/office/powerpoint/2010/main" val="40024922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75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25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83BC38D-B57B-488A-A88F-B647904A230F}"/>
              </a:ext>
            </a:extLst>
          </p:cNvPr>
          <p:cNvPicPr>
            <a:picLocks noChangeAspect="1"/>
          </p:cNvPicPr>
          <p:nvPr/>
        </p:nvPicPr>
        <p:blipFill>
          <a:blip r:embed="rId2"/>
          <a:stretch>
            <a:fillRect/>
          </a:stretch>
        </p:blipFill>
        <p:spPr>
          <a:xfrm>
            <a:off x="3031461" y="183534"/>
            <a:ext cx="8998343" cy="6490931"/>
          </a:xfrm>
          <a:prstGeom prst="rect">
            <a:avLst/>
          </a:prstGeom>
          <a:ln>
            <a:noFill/>
          </a:ln>
          <a:effectLst>
            <a:outerShdw blurRad="292100" dist="139700" dir="2700000" algn="tl" rotWithShape="0">
              <a:srgbClr val="333333">
                <a:alpha val="65000"/>
              </a:srgbClr>
            </a:outerShdw>
          </a:effectLst>
        </p:spPr>
      </p:pic>
      <p:sp>
        <p:nvSpPr>
          <p:cNvPr id="6" name="TextBox 5">
            <a:extLst>
              <a:ext uri="{FF2B5EF4-FFF2-40B4-BE49-F238E27FC236}">
                <a16:creationId xmlns:a16="http://schemas.microsoft.com/office/drawing/2014/main" id="{4C0A3FFF-CCFB-4184-BD7B-623CA44B15C5}"/>
              </a:ext>
            </a:extLst>
          </p:cNvPr>
          <p:cNvSpPr txBox="1"/>
          <p:nvPr/>
        </p:nvSpPr>
        <p:spPr>
          <a:xfrm>
            <a:off x="242596" y="5985244"/>
            <a:ext cx="5928049" cy="461665"/>
          </a:xfrm>
          <a:prstGeom prst="rect">
            <a:avLst/>
          </a:prstGeom>
          <a:solidFill>
            <a:srgbClr val="0078D4"/>
          </a:solidFill>
        </p:spPr>
        <p:txBody>
          <a:bodyPr wrap="square">
            <a:spAutoFit/>
          </a:bodyPr>
          <a:lstStyle/>
          <a:p>
            <a:pPr defTabSz="914225"/>
            <a:r>
              <a:rPr lang="en-US" sz="2400" dirty="0">
                <a:solidFill>
                  <a:schemeClr val="bg1"/>
                </a:solidFill>
              </a:rPr>
              <a:t>Workshop Assets: </a:t>
            </a:r>
            <a:r>
              <a:rPr lang="en-US" sz="2400" dirty="0">
                <a:solidFill>
                  <a:schemeClr val="bg1"/>
                </a:solidFill>
                <a:hlinkClick r:id="rId3">
                  <a:extLst>
                    <a:ext uri="{A12FA001-AC4F-418D-AE19-62706E023703}">
                      <ahyp:hlinkClr xmlns:ahyp="http://schemas.microsoft.com/office/drawing/2018/hyperlinkcolor" val="tx"/>
                    </a:ext>
                  </a:extLst>
                </a:hlinkClick>
              </a:rPr>
              <a:t>https://aka.ms/IoT-AVW</a:t>
            </a:r>
            <a:r>
              <a:rPr lang="en-US" sz="2400" dirty="0">
                <a:solidFill>
                  <a:schemeClr val="bg1"/>
                </a:solidFill>
              </a:rPr>
              <a:t> </a:t>
            </a:r>
            <a:endParaRPr lang="en-US" sz="2400" dirty="0">
              <a:solidFill>
                <a:schemeClr val="bg1"/>
              </a:solidFill>
              <a:latin typeface="Segoe UI"/>
            </a:endParaRPr>
          </a:p>
        </p:txBody>
      </p:sp>
    </p:spTree>
    <p:extLst>
      <p:ext uri="{BB962C8B-B14F-4D97-AF65-F5344CB8AC3E}">
        <p14:creationId xmlns:p14="http://schemas.microsoft.com/office/powerpoint/2010/main" val="27967758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423951-CEDF-45C4-A75E-790017339540}"/>
              </a:ext>
            </a:extLst>
          </p:cNvPr>
          <p:cNvPicPr>
            <a:picLocks noChangeAspect="1"/>
          </p:cNvPicPr>
          <p:nvPr/>
        </p:nvPicPr>
        <p:blipFill rotWithShape="1">
          <a:blip r:embed="rId2"/>
          <a:srcRect l="235" t="444" r="-99" b="-444"/>
          <a:stretch/>
        </p:blipFill>
        <p:spPr>
          <a:xfrm>
            <a:off x="-82685" y="0"/>
            <a:ext cx="12274685" cy="6909862"/>
          </a:xfrm>
          <a:prstGeom prst="rect">
            <a:avLst/>
          </a:prstGeom>
        </p:spPr>
      </p:pic>
      <p:sp>
        <p:nvSpPr>
          <p:cNvPr id="6" name="Rectangle 5">
            <a:extLst>
              <a:ext uri="{FF2B5EF4-FFF2-40B4-BE49-F238E27FC236}">
                <a16:creationId xmlns:a16="http://schemas.microsoft.com/office/drawing/2014/main" id="{ED3C8A7B-4555-4507-8C18-1936D64C5801}"/>
              </a:ext>
            </a:extLst>
          </p:cNvPr>
          <p:cNvSpPr/>
          <p:nvPr/>
        </p:nvSpPr>
        <p:spPr>
          <a:xfrm>
            <a:off x="-82684" y="0"/>
            <a:ext cx="8866076" cy="6858000"/>
          </a:xfrm>
          <a:prstGeom prst="rect">
            <a:avLst/>
          </a:prstGeom>
          <a:gradFill flip="none" rotWithShape="1">
            <a:gsLst>
              <a:gs pos="0">
                <a:srgbClr val="2954A6"/>
              </a:gs>
              <a:gs pos="100000">
                <a:schemeClr val="tx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BE01BBE-B724-4946-BDD1-3988FC045959}"/>
              </a:ext>
            </a:extLst>
          </p:cNvPr>
          <p:cNvSpPr>
            <a:spLocks noGrp="1"/>
          </p:cNvSpPr>
          <p:nvPr>
            <p:ph type="title"/>
          </p:nvPr>
        </p:nvSpPr>
        <p:spPr>
          <a:xfrm>
            <a:off x="494274" y="3184606"/>
            <a:ext cx="10872973" cy="488788"/>
          </a:xfrm>
        </p:spPr>
        <p:txBody>
          <a:bodyPr anchor="ctr"/>
          <a:lstStyle/>
          <a:p>
            <a:r>
              <a:rPr lang="en-US" dirty="0"/>
              <a:t>Next Steps</a:t>
            </a:r>
            <a:endParaRPr lang="en-US" sz="2900" i="1" dirty="0">
              <a:solidFill>
                <a:schemeClr val="bg1"/>
              </a:solidFill>
              <a:latin typeface="+mn-lt"/>
            </a:endParaRPr>
          </a:p>
        </p:txBody>
      </p:sp>
      <p:sp>
        <p:nvSpPr>
          <p:cNvPr id="7" name="TextBox 6">
            <a:extLst>
              <a:ext uri="{FF2B5EF4-FFF2-40B4-BE49-F238E27FC236}">
                <a16:creationId xmlns:a16="http://schemas.microsoft.com/office/drawing/2014/main" id="{65478FFF-3D35-47E2-9C63-2C2D46B6CFE1}"/>
              </a:ext>
            </a:extLst>
          </p:cNvPr>
          <p:cNvSpPr txBox="1"/>
          <p:nvPr/>
        </p:nvSpPr>
        <p:spPr>
          <a:xfrm>
            <a:off x="437882" y="3673394"/>
            <a:ext cx="6645498" cy="954107"/>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8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mn-cs"/>
              </a:rPr>
              <a:t>Execution Guidance</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8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mn-cs"/>
              </a:rPr>
              <a:t>Action items</a:t>
            </a:r>
            <a:endParaRPr kumimoji="0" lang="en-US" sz="2400" b="0" i="0" u="none" strike="noStrike" kern="1200" cap="none" spc="0" normalizeH="0" baseline="0" noProof="0" dirty="0">
              <a:ln>
                <a:noFill/>
              </a:ln>
              <a:solidFill>
                <a:srgbClr val="FFFFFF"/>
              </a:solidFill>
              <a:effectLst/>
              <a:uLnTx/>
              <a:uFillTx/>
              <a:latin typeface="Segoe UI"/>
              <a:ea typeface="Calibri" panose="020F0502020204030204" pitchFamily="34" charset="0"/>
              <a:cs typeface="+mn-cs"/>
            </a:endParaRPr>
          </a:p>
        </p:txBody>
      </p:sp>
    </p:spTree>
    <p:extLst>
      <p:ext uri="{BB962C8B-B14F-4D97-AF65-F5344CB8AC3E}">
        <p14:creationId xmlns:p14="http://schemas.microsoft.com/office/powerpoint/2010/main" val="2021047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75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par>
                          <p:cTn id="12" fill="hold">
                            <p:stCondLst>
                              <p:cond delay="1250"/>
                            </p:stCondLst>
                            <p:childTnLst>
                              <p:par>
                                <p:cTn id="13" presetID="1"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946AA855-73BD-42C1-A25F-4E8CB0A83D1C}"/>
              </a:ext>
            </a:extLst>
          </p:cNvPr>
          <p:cNvGraphicFramePr>
            <a:graphicFrameLocks noGrp="1"/>
          </p:cNvGraphicFramePr>
          <p:nvPr>
            <p:extLst>
              <p:ext uri="{D42A27DB-BD31-4B8C-83A1-F6EECF244321}">
                <p14:modId xmlns:p14="http://schemas.microsoft.com/office/powerpoint/2010/main" val="3772807558"/>
              </p:ext>
            </p:extLst>
          </p:nvPr>
        </p:nvGraphicFramePr>
        <p:xfrm>
          <a:off x="174166" y="1448653"/>
          <a:ext cx="11843667" cy="5171313"/>
        </p:xfrm>
        <a:graphic>
          <a:graphicData uri="http://schemas.openxmlformats.org/drawingml/2006/table">
            <a:tbl>
              <a:tblPr firstRow="1" bandRow="1">
                <a:tableStyleId>{69012ECD-51FC-41F1-AA8D-1B2483CD663E}</a:tableStyleId>
              </a:tblPr>
              <a:tblGrid>
                <a:gridCol w="1044871">
                  <a:extLst>
                    <a:ext uri="{9D8B030D-6E8A-4147-A177-3AD203B41FA5}">
                      <a16:colId xmlns:a16="http://schemas.microsoft.com/office/drawing/2014/main" val="3147071484"/>
                    </a:ext>
                  </a:extLst>
                </a:gridCol>
                <a:gridCol w="2727321">
                  <a:extLst>
                    <a:ext uri="{9D8B030D-6E8A-4147-A177-3AD203B41FA5}">
                      <a16:colId xmlns:a16="http://schemas.microsoft.com/office/drawing/2014/main" val="837669781"/>
                    </a:ext>
                  </a:extLst>
                </a:gridCol>
                <a:gridCol w="1621843">
                  <a:extLst>
                    <a:ext uri="{9D8B030D-6E8A-4147-A177-3AD203B41FA5}">
                      <a16:colId xmlns:a16="http://schemas.microsoft.com/office/drawing/2014/main" val="2810796395"/>
                    </a:ext>
                  </a:extLst>
                </a:gridCol>
                <a:gridCol w="1489078">
                  <a:extLst>
                    <a:ext uri="{9D8B030D-6E8A-4147-A177-3AD203B41FA5}">
                      <a16:colId xmlns:a16="http://schemas.microsoft.com/office/drawing/2014/main" val="105882328"/>
                    </a:ext>
                  </a:extLst>
                </a:gridCol>
                <a:gridCol w="1653518">
                  <a:extLst>
                    <a:ext uri="{9D8B030D-6E8A-4147-A177-3AD203B41FA5}">
                      <a16:colId xmlns:a16="http://schemas.microsoft.com/office/drawing/2014/main" val="1478815339"/>
                    </a:ext>
                  </a:extLst>
                </a:gridCol>
                <a:gridCol w="1653518">
                  <a:extLst>
                    <a:ext uri="{9D8B030D-6E8A-4147-A177-3AD203B41FA5}">
                      <a16:colId xmlns:a16="http://schemas.microsoft.com/office/drawing/2014/main" val="3499731804"/>
                    </a:ext>
                  </a:extLst>
                </a:gridCol>
                <a:gridCol w="1653518">
                  <a:extLst>
                    <a:ext uri="{9D8B030D-6E8A-4147-A177-3AD203B41FA5}">
                      <a16:colId xmlns:a16="http://schemas.microsoft.com/office/drawing/2014/main" val="2615964342"/>
                    </a:ext>
                  </a:extLst>
                </a:gridCol>
              </a:tblGrid>
              <a:tr h="141228">
                <a:tc>
                  <a:txBody>
                    <a:bodyPr/>
                    <a:lstStyle/>
                    <a:p>
                      <a:pPr algn="l"/>
                      <a:r>
                        <a:rPr lang="en-US" sz="1000" dirty="0"/>
                        <a:t>ROLES</a:t>
                      </a:r>
                      <a:endParaRPr lang="en-US" sz="1000" dirty="0">
                        <a:latin typeface="Segoe UI" panose="020B0502040204020203" pitchFamily="34" charset="0"/>
                        <a:cs typeface="Segoe UI" panose="020B0502040204020203" pitchFamily="34" charset="0"/>
                      </a:endParaRPr>
                    </a:p>
                  </a:txBody>
                  <a:tcPr/>
                </a:tc>
                <a:tc>
                  <a:txBody>
                    <a:bodyPr/>
                    <a:lstStyle/>
                    <a:p>
                      <a:pPr algn="ctr"/>
                      <a:endParaRPr lang="en-US" sz="1000">
                        <a:latin typeface="Segoe UI" panose="020B0502040204020203" pitchFamily="34" charset="0"/>
                        <a:cs typeface="Segoe UI" panose="020B0502040204020203" pitchFamily="34" charset="0"/>
                      </a:endParaRPr>
                    </a:p>
                  </a:txBody>
                  <a:tcPr/>
                </a:tc>
                <a:tc>
                  <a:txBody>
                    <a:bodyPr/>
                    <a:lstStyle/>
                    <a:p>
                      <a:pPr algn="ctr"/>
                      <a:endParaRPr lang="en-US" sz="1000">
                        <a:latin typeface="Segoe UI" panose="020B0502040204020203" pitchFamily="34" charset="0"/>
                        <a:cs typeface="Segoe UI" panose="020B0502040204020203" pitchFamily="34" charset="0"/>
                      </a:endParaRPr>
                    </a:p>
                  </a:txBody>
                  <a:tcPr/>
                </a:tc>
                <a:tc>
                  <a:txBody>
                    <a:bodyPr/>
                    <a:lstStyle/>
                    <a:p>
                      <a:pPr algn="ctr"/>
                      <a:endParaRPr lang="en-US" sz="1000">
                        <a:latin typeface="Segoe UI" panose="020B0502040204020203" pitchFamily="34" charset="0"/>
                        <a:cs typeface="Segoe UI" panose="020B0502040204020203" pitchFamily="34" charset="0"/>
                      </a:endParaRPr>
                    </a:p>
                  </a:txBody>
                  <a:tcPr/>
                </a:tc>
                <a:tc>
                  <a:txBody>
                    <a:bodyPr/>
                    <a:lstStyle/>
                    <a:p>
                      <a:pPr algn="ctr"/>
                      <a:endParaRPr lang="en-US" sz="1000" dirty="0">
                        <a:latin typeface="Segoe UI" panose="020B0502040204020203" pitchFamily="34" charset="0"/>
                        <a:cs typeface="Segoe UI" panose="020B0502040204020203" pitchFamily="34" charset="0"/>
                      </a:endParaRPr>
                    </a:p>
                  </a:txBody>
                  <a:tcPr/>
                </a:tc>
                <a:tc>
                  <a:txBody>
                    <a:bodyPr/>
                    <a:lstStyle/>
                    <a:p>
                      <a:pPr algn="ctr"/>
                      <a:endParaRPr lang="en-US" sz="1000">
                        <a:latin typeface="Segoe UI" panose="020B0502040204020203" pitchFamily="34" charset="0"/>
                        <a:cs typeface="Segoe UI" panose="020B0502040204020203" pitchFamily="34" charset="0"/>
                      </a:endParaRPr>
                    </a:p>
                  </a:txBody>
                  <a:tcPr/>
                </a:tc>
                <a:tc>
                  <a:txBody>
                    <a:bodyPr/>
                    <a:lstStyle/>
                    <a:p>
                      <a:pPr algn="ctr"/>
                      <a:endParaRPr lang="en-US" sz="100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883113665"/>
                  </a:ext>
                </a:extLst>
              </a:tr>
              <a:tr h="1532464">
                <a:tc>
                  <a:txBody>
                    <a:bodyPr/>
                    <a:lstStyle/>
                    <a:p>
                      <a:pPr algn="l"/>
                      <a:r>
                        <a:rPr kumimoji="0" lang="en-US" sz="1800" b="0" u="none" strike="noStrike" kern="1200" cap="none" spc="0" normalizeH="0" baseline="0" noProof="0" dirty="0">
                          <a:ln>
                            <a:noFill/>
                          </a:ln>
                          <a:solidFill>
                            <a:srgbClr val="92D050"/>
                          </a:solidFill>
                          <a:effectLst/>
                          <a:uLnTx/>
                          <a:uFillTx/>
                        </a:rPr>
                        <a:t>■</a:t>
                      </a:r>
                    </a:p>
                    <a:p>
                      <a:pPr algn="l"/>
                      <a:r>
                        <a:rPr lang="en-US" sz="1050" dirty="0"/>
                        <a:t>Program Owner Azure PMM</a:t>
                      </a:r>
                      <a:endParaRPr lang="en-US" sz="1050" dirty="0">
                        <a:latin typeface="Segoe UI" panose="020B0502040204020203" pitchFamily="34" charset="0"/>
                        <a:cs typeface="Segoe UI" panose="020B0502040204020203" pitchFamily="34" charset="0"/>
                      </a:endParaRPr>
                    </a:p>
                  </a:txBody>
                  <a:tcPr/>
                </a:tc>
                <a:tc>
                  <a:txBody>
                    <a:bodyPr/>
                    <a:lstStyle/>
                    <a:p>
                      <a:pPr marL="114300" marR="0" lvl="0" indent="-114300" algn="l" defTabSz="533400" rtl="0" eaLnBrk="1" fontAlgn="auto" latinLnBrk="0" hangingPunct="1">
                        <a:lnSpc>
                          <a:spcPct val="90000"/>
                        </a:lnSpc>
                        <a:spcBef>
                          <a:spcPct val="0"/>
                        </a:spcBef>
                        <a:spcAft>
                          <a:spcPct val="15000"/>
                        </a:spcAft>
                        <a:buClrTx/>
                        <a:buSzTx/>
                        <a:buFontTx/>
                        <a:buNone/>
                        <a:tabLst/>
                        <a:defRPr/>
                      </a:pPr>
                      <a:r>
                        <a:rPr kumimoji="0" lang="en-US" sz="1050" b="0" u="none" strike="noStrike" kern="1200" cap="none" spc="0" normalizeH="0" baseline="0" noProof="0" dirty="0">
                          <a:ln>
                            <a:noFill/>
                          </a:ln>
                          <a:solidFill>
                            <a:srgbClr val="92D050"/>
                          </a:solidFill>
                          <a:effectLst/>
                          <a:uLnTx/>
                          <a:uFillTx/>
                        </a:rPr>
                        <a:t>■</a:t>
                      </a:r>
                      <a:r>
                        <a:rPr lang="en-US" sz="1050" kern="1200" dirty="0">
                          <a:solidFill>
                            <a:srgbClr val="000000">
                              <a:lumMod val="75000"/>
                              <a:lumOff val="25000"/>
                            </a:srgbClr>
                          </a:solidFill>
                        </a:rPr>
                        <a:t>Event Blueprints, Overviews, Agendas, Content BOMs, Marketing BOMs, Measurement Plan, volume guidance, </a:t>
                      </a:r>
                      <a:r>
                        <a:rPr kumimoji="0" lang="en-US" sz="1050" b="0" u="none" strike="noStrike" kern="1200" cap="none" spc="0" normalizeH="0" baseline="0" noProof="0" dirty="0">
                          <a:ln>
                            <a:noFill/>
                          </a:ln>
                          <a:solidFill>
                            <a:srgbClr val="92D050"/>
                          </a:solidFill>
                          <a:effectLst/>
                          <a:uLnTx/>
                          <a:uFillTx/>
                        </a:rPr>
                        <a:t> </a:t>
                      </a:r>
                      <a:r>
                        <a:rPr lang="en-US" sz="1050" kern="1200" dirty="0">
                          <a:solidFill>
                            <a:srgbClr val="000000">
                              <a:lumMod val="75000"/>
                              <a:lumOff val="25000"/>
                            </a:srgbClr>
                          </a:solidFill>
                        </a:rPr>
                        <a:t>Localization Plan</a:t>
                      </a:r>
                    </a:p>
                    <a:p>
                      <a:pPr marL="114300" lvl="0" indent="-114300" algn="l" defTabSz="533400">
                        <a:lnSpc>
                          <a:spcPct val="90000"/>
                        </a:lnSpc>
                        <a:spcBef>
                          <a:spcPct val="0"/>
                        </a:spcBef>
                        <a:spcAft>
                          <a:spcPct val="15000"/>
                        </a:spcAft>
                        <a:buFontTx/>
                        <a:buNone/>
                      </a:pPr>
                      <a:r>
                        <a:rPr kumimoji="0" lang="en-US" sz="1050" b="0" u="none" strike="noStrike" kern="1200" cap="none" spc="0" normalizeH="0" baseline="0" noProof="0" dirty="0">
                          <a:ln>
                            <a:noFill/>
                          </a:ln>
                          <a:solidFill>
                            <a:srgbClr val="92D050"/>
                          </a:solidFill>
                          <a:effectLst/>
                          <a:uLnTx/>
                          <a:uFillTx/>
                        </a:rPr>
                        <a:t>■ </a:t>
                      </a:r>
                      <a:r>
                        <a:rPr lang="en-US" sz="1050" kern="1200" dirty="0">
                          <a:solidFill>
                            <a:srgbClr val="000000">
                              <a:lumMod val="75000"/>
                              <a:lumOff val="25000"/>
                            </a:srgbClr>
                          </a:solidFill>
                        </a:rPr>
                        <a:t>Initial partner delivery candidates by geo and topic</a:t>
                      </a:r>
                    </a:p>
                    <a:p>
                      <a:pPr marL="114300" lvl="0" indent="-114300" algn="l" defTabSz="533400">
                        <a:lnSpc>
                          <a:spcPct val="90000"/>
                        </a:lnSpc>
                        <a:spcBef>
                          <a:spcPct val="0"/>
                        </a:spcBef>
                        <a:spcAft>
                          <a:spcPct val="15000"/>
                        </a:spcAft>
                        <a:buFontTx/>
                        <a:buNone/>
                      </a:pPr>
                      <a:r>
                        <a:rPr kumimoji="0" lang="en-US" sz="1050" b="0" u="none" strike="noStrike" kern="1200" cap="none" spc="0" normalizeH="0" baseline="0" noProof="0" dirty="0">
                          <a:ln>
                            <a:noFill/>
                          </a:ln>
                          <a:solidFill>
                            <a:srgbClr val="92D050"/>
                          </a:solidFill>
                          <a:effectLst/>
                          <a:uLnTx/>
                          <a:uFillTx/>
                        </a:rPr>
                        <a:t>■ </a:t>
                      </a:r>
                      <a:r>
                        <a:rPr lang="en-US" sz="1050" kern="1200" noProof="0" dirty="0">
                          <a:solidFill>
                            <a:srgbClr val="000000">
                              <a:lumMod val="75000"/>
                              <a:lumOff val="25000"/>
                            </a:srgbClr>
                          </a:solidFill>
                        </a:rPr>
                        <a:t>Secure p</a:t>
                      </a:r>
                      <a:r>
                        <a:rPr lang="en-US" sz="1050" kern="1200" dirty="0" err="1">
                          <a:solidFill>
                            <a:srgbClr val="000000">
                              <a:lumMod val="75000"/>
                              <a:lumOff val="25000"/>
                            </a:srgbClr>
                          </a:solidFill>
                        </a:rPr>
                        <a:t>rogram</a:t>
                      </a:r>
                      <a:r>
                        <a:rPr lang="en-US" sz="1050" kern="1200" dirty="0">
                          <a:solidFill>
                            <a:srgbClr val="000000">
                              <a:lumMod val="75000"/>
                              <a:lumOff val="25000"/>
                            </a:srgbClr>
                          </a:solidFill>
                        </a:rPr>
                        <a:t> and resource approval</a:t>
                      </a:r>
                    </a:p>
                    <a:p>
                      <a:pPr marL="114300" lvl="0" indent="-114300" algn="l" defTabSz="533400">
                        <a:lnSpc>
                          <a:spcPct val="90000"/>
                        </a:lnSpc>
                        <a:spcBef>
                          <a:spcPct val="0"/>
                        </a:spcBef>
                        <a:spcAft>
                          <a:spcPct val="15000"/>
                        </a:spcAft>
                        <a:buFontTx/>
                        <a:buNone/>
                      </a:pPr>
                      <a:r>
                        <a:rPr kumimoji="0" lang="en-US" sz="1050" b="0" u="none" strike="noStrike" kern="1200" cap="none" spc="0" normalizeH="0" baseline="0" noProof="0" dirty="0">
                          <a:ln>
                            <a:noFill/>
                          </a:ln>
                          <a:solidFill>
                            <a:srgbClr val="92D050"/>
                          </a:solidFill>
                          <a:effectLst/>
                          <a:uLnTx/>
                          <a:uFillTx/>
                        </a:rPr>
                        <a:t>■ </a:t>
                      </a:r>
                      <a:r>
                        <a:rPr lang="en-US" sz="1050" kern="1200" dirty="0">
                          <a:solidFill>
                            <a:srgbClr val="000000">
                              <a:lumMod val="75000"/>
                              <a:lumOff val="25000"/>
                            </a:srgbClr>
                          </a:solidFill>
                        </a:rPr>
                        <a:t>Field readiness and landing plan</a:t>
                      </a:r>
                    </a:p>
                    <a:p>
                      <a:pPr marL="114300" lvl="0" indent="-114300" algn="l" defTabSz="533400">
                        <a:lnSpc>
                          <a:spcPct val="90000"/>
                        </a:lnSpc>
                        <a:spcBef>
                          <a:spcPct val="0"/>
                        </a:spcBef>
                        <a:spcAft>
                          <a:spcPct val="15000"/>
                        </a:spcAft>
                        <a:buFontTx/>
                        <a:buNone/>
                      </a:pPr>
                      <a:r>
                        <a:rPr kumimoji="0" lang="en-US" sz="1050" b="0" u="none" strike="noStrike" kern="1200" cap="none" spc="0" normalizeH="0" baseline="0" noProof="0" dirty="0">
                          <a:ln>
                            <a:noFill/>
                          </a:ln>
                          <a:solidFill>
                            <a:srgbClr val="92D050"/>
                          </a:solidFill>
                          <a:effectLst/>
                          <a:uLnTx/>
                          <a:uFillTx/>
                        </a:rPr>
                        <a:t>■ </a:t>
                      </a:r>
                      <a:r>
                        <a:rPr lang="en-US" sz="1050" kern="1200" dirty="0">
                          <a:solidFill>
                            <a:srgbClr val="000000">
                              <a:lumMod val="75000"/>
                              <a:lumOff val="25000"/>
                            </a:srgbClr>
                          </a:solidFill>
                        </a:rPr>
                        <a:t>Program learnings, reporting and refinements/optimization</a:t>
                      </a:r>
                      <a:endParaRPr lang="en-US" sz="1050" kern="1200" dirty="0">
                        <a:solidFill>
                          <a:srgbClr val="000000">
                            <a:lumMod val="75000"/>
                            <a:lumOff val="25000"/>
                          </a:srgbClr>
                        </a:solidFill>
                        <a:latin typeface="+mn-lt"/>
                        <a:ea typeface="+mn-ea"/>
                        <a:cs typeface="Segoe UI"/>
                      </a:endParaRPr>
                    </a:p>
                  </a:txBody>
                  <a:tcPr/>
                </a:tc>
                <a:tc>
                  <a:txBody>
                    <a:bodyPr/>
                    <a:lstStyle/>
                    <a:p>
                      <a:pPr marL="114300" marR="0" lvl="0" indent="-114300" algn="l" defTabSz="533400" rtl="0" eaLnBrk="1" fontAlgn="auto" latinLnBrk="0" hangingPunct="1">
                        <a:lnSpc>
                          <a:spcPct val="90000"/>
                        </a:lnSpc>
                        <a:spcBef>
                          <a:spcPct val="0"/>
                        </a:spcBef>
                        <a:spcAft>
                          <a:spcPct val="15000"/>
                        </a:spcAft>
                        <a:buClrTx/>
                        <a:buSzTx/>
                        <a:buFontTx/>
                        <a:buNone/>
                        <a:tabLst/>
                        <a:defRPr/>
                      </a:pPr>
                      <a:r>
                        <a:rPr kumimoji="0" lang="en-US" sz="1050" b="0" u="none" strike="noStrike" kern="1200" cap="none" spc="0" normalizeH="0" baseline="0" noProof="0" dirty="0">
                          <a:ln>
                            <a:noFill/>
                          </a:ln>
                          <a:solidFill>
                            <a:srgbClr val="00B050"/>
                          </a:solidFill>
                          <a:effectLst/>
                          <a:uLnTx/>
                          <a:uFillTx/>
                        </a:rPr>
                        <a:t> </a:t>
                      </a:r>
                      <a:r>
                        <a:rPr kumimoji="0" lang="en-US" sz="1050" b="0" u="none" strike="noStrike" kern="1200" cap="none" spc="0" normalizeH="0" baseline="0" noProof="0" dirty="0">
                          <a:ln>
                            <a:noFill/>
                          </a:ln>
                          <a:solidFill>
                            <a:srgbClr val="92D050"/>
                          </a:solidFill>
                          <a:effectLst/>
                          <a:uLnTx/>
                          <a:uFillTx/>
                        </a:rPr>
                        <a:t>■ </a:t>
                      </a:r>
                      <a:r>
                        <a:rPr kumimoji="0" lang="en-US" sz="1050" b="0" u="none" strike="noStrike" kern="1200" cap="none" spc="0" normalizeH="0" baseline="0" noProof="0" dirty="0">
                          <a:ln>
                            <a:noFill/>
                          </a:ln>
                          <a:solidFill>
                            <a:srgbClr val="000000">
                              <a:lumMod val="75000"/>
                              <a:lumOff val="25000"/>
                            </a:srgbClr>
                          </a:solidFill>
                          <a:effectLst/>
                          <a:uLnTx/>
                          <a:uFillTx/>
                        </a:rPr>
                        <a:t>Runs the local program v-team</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75000"/>
                            <a:lumOff val="25000"/>
                          </a:srgbClr>
                        </a:solidFill>
                        <a:effectLst/>
                        <a:uLnTx/>
                        <a:uFillTx/>
                        <a:latin typeface="Segoe UI"/>
                        <a:ea typeface="+mn-ea"/>
                        <a:cs typeface="Segoe UI"/>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50" b="0" u="none" strike="noStrike" kern="1200" cap="none" spc="0" normalizeH="0" baseline="0" noProof="0" dirty="0">
                          <a:ln>
                            <a:noFill/>
                          </a:ln>
                          <a:solidFill>
                            <a:srgbClr val="92D050"/>
                          </a:solidFill>
                          <a:effectLst/>
                          <a:uLnTx/>
                          <a:uFillTx/>
                        </a:rPr>
                        <a:t>■</a:t>
                      </a:r>
                      <a:r>
                        <a:rPr kumimoji="0" lang="en-US" sz="1050" b="0" u="none" strike="noStrike" kern="1200" cap="none" spc="0" normalizeH="0" baseline="0" noProof="0" dirty="0">
                          <a:ln>
                            <a:noFill/>
                          </a:ln>
                          <a:solidFill>
                            <a:srgbClr val="996633"/>
                          </a:solidFill>
                          <a:effectLst/>
                          <a:uLnTx/>
                          <a:uFillTx/>
                        </a:rPr>
                        <a:t> </a:t>
                      </a:r>
                      <a:r>
                        <a:rPr kumimoji="0" lang="en-US" sz="1050" b="0" u="none" strike="noStrike" kern="1200" cap="none" spc="0" normalizeH="0" baseline="0" noProof="0" dirty="0">
                          <a:ln>
                            <a:noFill/>
                          </a:ln>
                          <a:solidFill>
                            <a:srgbClr val="000000">
                              <a:lumMod val="75000"/>
                              <a:lumOff val="25000"/>
                            </a:srgbClr>
                          </a:solidFill>
                          <a:effectLst/>
                          <a:uLnTx/>
                          <a:uFillTx/>
                        </a:rPr>
                        <a:t>Sets up Reg Page</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srgbClr val="92D050"/>
                          </a:solidFill>
                          <a:effectLst/>
                          <a:uLnTx/>
                          <a:uFillTx/>
                        </a:rPr>
                        <a:t>■</a:t>
                      </a:r>
                      <a:r>
                        <a:rPr kumimoji="0" lang="en-US" sz="1050" b="0" u="none" strike="noStrike" kern="1200" cap="none" spc="0" normalizeH="0" baseline="0" noProof="0" dirty="0">
                          <a:ln>
                            <a:noFill/>
                          </a:ln>
                          <a:solidFill>
                            <a:srgbClr val="996633"/>
                          </a:solidFill>
                          <a:effectLst/>
                          <a:uLnTx/>
                          <a:uFillTx/>
                        </a:rPr>
                        <a:t> </a:t>
                      </a:r>
                      <a:r>
                        <a:rPr kumimoji="0" lang="en-US" sz="1050" b="0" u="none" strike="noStrike" kern="1200" cap="none" spc="0" normalizeH="0" baseline="0" noProof="0" dirty="0">
                          <a:ln>
                            <a:noFill/>
                          </a:ln>
                          <a:solidFill>
                            <a:srgbClr val="000000">
                              <a:lumMod val="75000"/>
                              <a:lumOff val="25000"/>
                            </a:srgbClr>
                          </a:solidFill>
                          <a:effectLst/>
                          <a:uLnTx/>
                          <a:uFillTx/>
                        </a:rPr>
                        <a:t>Initiates HOL request with </a:t>
                      </a:r>
                      <a:r>
                        <a:rPr kumimoji="0" lang="en-US" sz="1050" b="0" u="none" strike="noStrike" kern="1200" cap="none" spc="0" normalizeH="0" baseline="0" noProof="0" dirty="0" err="1">
                          <a:ln>
                            <a:noFill/>
                          </a:ln>
                          <a:solidFill>
                            <a:srgbClr val="000000">
                              <a:lumMod val="75000"/>
                              <a:lumOff val="25000"/>
                            </a:srgbClr>
                          </a:solidFill>
                          <a:effectLst/>
                          <a:uLnTx/>
                          <a:uFillTx/>
                        </a:rPr>
                        <a:t>Spektra</a:t>
                      </a:r>
                      <a:r>
                        <a:rPr kumimoji="0" lang="en-US" sz="1050" b="0" u="none" strike="noStrike" kern="1200" cap="none" spc="0" normalizeH="0" baseline="0" noProof="0" dirty="0">
                          <a:ln>
                            <a:noFill/>
                          </a:ln>
                          <a:solidFill>
                            <a:srgbClr val="000000">
                              <a:lumMod val="75000"/>
                              <a:lumOff val="25000"/>
                            </a:srgbClr>
                          </a:solidFill>
                          <a:effectLst/>
                          <a:uLnTx/>
                          <a:uFillTx/>
                        </a:rPr>
                        <a:t> via tool</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srgbClr val="92D050"/>
                          </a:solidFill>
                          <a:effectLst/>
                          <a:uLnTx/>
                          <a:uFillTx/>
                        </a:rPr>
                        <a:t>■ </a:t>
                      </a:r>
                      <a:r>
                        <a:rPr kumimoji="0" lang="en-US" sz="1000" b="0" u="none" strike="noStrike" kern="1200" cap="none" spc="0" normalizeH="0" baseline="0" noProof="0" dirty="0">
                          <a:ln>
                            <a:noFill/>
                          </a:ln>
                          <a:solidFill>
                            <a:srgbClr val="000000">
                              <a:lumMod val="75000"/>
                              <a:lumOff val="25000"/>
                            </a:srgbClr>
                          </a:solidFill>
                          <a:effectLst/>
                          <a:uLnTx/>
                          <a:uFillTx/>
                        </a:rPr>
                        <a:t>Set-up Teams Link</a:t>
                      </a:r>
                    </a:p>
                    <a:p>
                      <a:pPr marL="0" marR="0" lvl="0" indent="0" algn="l" defTabSz="932742" rtl="0" eaLnBrk="1" fontAlgn="auto" latinLnBrk="0" hangingPunct="1">
                        <a:lnSpc>
                          <a:spcPct val="100000"/>
                        </a:lnSpc>
                        <a:spcBef>
                          <a:spcPts val="0"/>
                        </a:spcBef>
                        <a:spcAft>
                          <a:spcPts val="0"/>
                        </a:spcAft>
                        <a:buClrTx/>
                        <a:buSzTx/>
                        <a:buFont typeface="Arial" panose="020B0604020202020204" pitchFamily="34" charset="0"/>
                        <a:buNone/>
                        <a:tabLst/>
                        <a:defRPr/>
                      </a:pPr>
                      <a:r>
                        <a:rPr kumimoji="0" lang="en-US" sz="1050" b="0" u="none" strike="noStrike" kern="1200" cap="none" spc="0" normalizeH="0" baseline="0" noProof="0" dirty="0">
                          <a:ln>
                            <a:noFill/>
                          </a:ln>
                          <a:solidFill>
                            <a:srgbClr val="92D050"/>
                          </a:solidFill>
                          <a:effectLst/>
                          <a:uLnTx/>
                          <a:uFillTx/>
                        </a:rPr>
                        <a:t>■ </a:t>
                      </a:r>
                      <a:r>
                        <a:rPr kumimoji="0" lang="en-US" sz="1000" b="0" u="none" strike="noStrike" kern="1200" cap="none" spc="0" normalizeH="0" baseline="0" noProof="0" dirty="0">
                          <a:ln>
                            <a:noFill/>
                          </a:ln>
                          <a:solidFill>
                            <a:srgbClr val="000000">
                              <a:lumMod val="75000"/>
                              <a:lumOff val="25000"/>
                            </a:srgbClr>
                          </a:solidFill>
                          <a:effectLst/>
                          <a:uLnTx/>
                          <a:uFillTx/>
                        </a:rPr>
                        <a:t>Trains Partners on delivery of event and sets expectations for staffing requirements</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75000"/>
                            <a:lumOff val="25000"/>
                          </a:srgbClr>
                        </a:solidFill>
                        <a:effectLst/>
                        <a:uLnTx/>
                        <a:uFillTx/>
                        <a:latin typeface="Segoe UI"/>
                        <a:ea typeface="+mn-ea"/>
                        <a:cs typeface="Segoe UI"/>
                      </a:endParaRPr>
                    </a:p>
                  </a:txBody>
                  <a:tcPr/>
                </a:tc>
                <a:tc>
                  <a:txBody>
                    <a:bodyPr/>
                    <a:lstStyle/>
                    <a:p>
                      <a:pPr marL="0" marR="0" lvl="0" indent="0" algn="l" defTabSz="355600" rtl="0" eaLnBrk="1" fontAlgn="auto" latinLnBrk="0" hangingPunct="1">
                        <a:lnSpc>
                          <a:spcPct val="90000"/>
                        </a:lnSpc>
                        <a:spcBef>
                          <a:spcPct val="0"/>
                        </a:spcBef>
                        <a:spcAft>
                          <a:spcPct val="15000"/>
                        </a:spcAft>
                        <a:buClrTx/>
                        <a:buSzTx/>
                        <a:buFontTx/>
                        <a:buNone/>
                        <a:tabLst/>
                        <a:defRPr/>
                      </a:pPr>
                      <a:r>
                        <a:rPr kumimoji="0" lang="en-US" sz="1050" b="0" u="none" strike="noStrike" kern="1200" cap="none" spc="0" normalizeH="0" baseline="0" noProof="0" dirty="0">
                          <a:ln>
                            <a:noFill/>
                          </a:ln>
                          <a:solidFill>
                            <a:srgbClr val="92D050"/>
                          </a:solidFill>
                          <a:effectLst/>
                          <a:uLnTx/>
                          <a:uFillTx/>
                        </a:rPr>
                        <a:t>■</a:t>
                      </a:r>
                      <a:r>
                        <a:rPr kumimoji="0" lang="en-US" sz="1050" b="0" u="none" strike="noStrike" kern="1200" cap="none" spc="0" normalizeH="0" baseline="0" noProof="0" dirty="0">
                          <a:ln>
                            <a:noFill/>
                          </a:ln>
                          <a:solidFill>
                            <a:srgbClr val="C00000"/>
                          </a:solidFill>
                          <a:effectLst/>
                          <a:uLnTx/>
                          <a:uFillTx/>
                        </a:rPr>
                        <a:t> </a:t>
                      </a:r>
                      <a:r>
                        <a:rPr kumimoji="0" lang="en-US" sz="1000" b="0" u="none" strike="noStrike" kern="1200" cap="none" spc="0" normalizeH="0" baseline="0" noProof="0" dirty="0">
                          <a:ln>
                            <a:noFill/>
                          </a:ln>
                          <a:solidFill>
                            <a:srgbClr val="002060"/>
                          </a:solidFill>
                          <a:effectLst/>
                          <a:uLnTx/>
                          <a:uFillTx/>
                        </a:rPr>
                        <a:t> </a:t>
                      </a:r>
                      <a:r>
                        <a:rPr kumimoji="0" lang="en-US" sz="1000" b="0" u="none" strike="noStrike" kern="1200" cap="none" spc="0" normalizeH="0" baseline="0" noProof="0" dirty="0">
                          <a:ln>
                            <a:noFill/>
                          </a:ln>
                          <a:solidFill>
                            <a:srgbClr val="000000">
                              <a:lumMod val="75000"/>
                              <a:lumOff val="25000"/>
                            </a:srgbClr>
                          </a:solidFill>
                          <a:effectLst/>
                          <a:uLnTx/>
                          <a:uFillTx/>
                        </a:rPr>
                        <a:t>Lock/close registration at T-3 days (hard close)</a:t>
                      </a:r>
                    </a:p>
                    <a:p>
                      <a:pPr marL="0" marR="0" lvl="0" indent="0" algn="l" defTabSz="355600" rtl="0" eaLnBrk="1" fontAlgn="auto" latinLnBrk="0" hangingPunct="1">
                        <a:lnSpc>
                          <a:spcPct val="90000"/>
                        </a:lnSpc>
                        <a:spcBef>
                          <a:spcPct val="0"/>
                        </a:spcBef>
                        <a:spcAft>
                          <a:spcPct val="15000"/>
                        </a:spcAft>
                        <a:buClrTx/>
                        <a:buSzTx/>
                        <a:buFont typeface="Arial" panose="020B0604020202020204" pitchFamily="34" charset="0"/>
                        <a:buNone/>
                        <a:tabLst/>
                        <a:defRPr/>
                      </a:pPr>
                      <a:r>
                        <a:rPr kumimoji="0" lang="en-US" sz="1000" b="0" u="none" strike="noStrike" kern="1200" cap="none" spc="0" normalizeH="0" baseline="0" noProof="0" dirty="0">
                          <a:ln>
                            <a:noFill/>
                          </a:ln>
                          <a:solidFill>
                            <a:srgbClr val="000000">
                              <a:lumMod val="75000"/>
                              <a:lumOff val="25000"/>
                            </a:srgbClr>
                          </a:solidFill>
                          <a:effectLst/>
                          <a:uLnTx/>
                          <a:uFillTx/>
                        </a:rPr>
                        <a:t>follow-up with AE’s</a:t>
                      </a:r>
                    </a:p>
                    <a:p>
                      <a:pPr marL="0" marR="0" lvl="0" indent="0" algn="l" defTabSz="355600" rtl="0" eaLnBrk="1" fontAlgn="auto" latinLnBrk="0" hangingPunct="1">
                        <a:lnSpc>
                          <a:spcPct val="90000"/>
                        </a:lnSpc>
                        <a:spcBef>
                          <a:spcPct val="0"/>
                        </a:spcBef>
                        <a:spcAft>
                          <a:spcPct val="15000"/>
                        </a:spcAft>
                        <a:buClrTx/>
                        <a:buSzTx/>
                        <a:buFont typeface="Arial" panose="020B0604020202020204" pitchFamily="34" charset="0"/>
                        <a:buNone/>
                        <a:tabLst/>
                        <a:defRPr/>
                      </a:pPr>
                      <a:r>
                        <a:rPr kumimoji="0" lang="en-US" sz="1050" b="0" u="none" strike="noStrike" kern="1200" cap="none" spc="0" normalizeH="0" baseline="0" noProof="0" dirty="0">
                          <a:ln>
                            <a:noFill/>
                          </a:ln>
                          <a:solidFill>
                            <a:srgbClr val="92D050"/>
                          </a:solidFill>
                          <a:effectLst/>
                          <a:uLnTx/>
                          <a:uFillTx/>
                        </a:rPr>
                        <a:t>■</a:t>
                      </a:r>
                      <a:r>
                        <a:rPr kumimoji="0" lang="en-US" sz="1050" b="0" u="none" strike="noStrike" kern="1200" cap="none" spc="0" normalizeH="0" baseline="0" noProof="0" dirty="0">
                          <a:ln>
                            <a:noFill/>
                          </a:ln>
                          <a:solidFill>
                            <a:srgbClr val="C00000"/>
                          </a:solidFill>
                          <a:effectLst/>
                          <a:uLnTx/>
                          <a:uFillTx/>
                        </a:rPr>
                        <a:t> </a:t>
                      </a:r>
                      <a:r>
                        <a:rPr kumimoji="0" lang="en-US" sz="1000" b="0" u="none" strike="noStrike" kern="1200" cap="none" spc="0" normalizeH="0" baseline="0" noProof="0" dirty="0">
                          <a:ln>
                            <a:noFill/>
                          </a:ln>
                          <a:solidFill>
                            <a:srgbClr val="000000">
                              <a:lumMod val="75000"/>
                              <a:lumOff val="25000"/>
                            </a:srgbClr>
                          </a:solidFill>
                          <a:effectLst/>
                          <a:uLnTx/>
                          <a:uFillTx/>
                        </a:rPr>
                        <a:t>Tracks progress on each event</a:t>
                      </a:r>
                    </a:p>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000000">
                            <a:lumMod val="75000"/>
                            <a:lumOff val="25000"/>
                          </a:srgbClr>
                        </a:solidFill>
                        <a:effectLst/>
                        <a:uLnTx/>
                        <a:uFillTx/>
                        <a:latin typeface="Segoe UI"/>
                        <a:ea typeface="+mn-ea"/>
                        <a:cs typeface="Segoe UI"/>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srgbClr val="C00000"/>
                          </a:solidFill>
                          <a:effectLst/>
                          <a:uLnTx/>
                          <a:uFillTx/>
                        </a:rPr>
                        <a:t> </a:t>
                      </a:r>
                      <a:endParaRPr kumimoji="0" lang="en-US" sz="1050" b="0" i="0" u="none" strike="noStrike" kern="1200" cap="none" spc="0" normalizeH="0" baseline="0" noProof="0" dirty="0">
                        <a:ln>
                          <a:noFill/>
                        </a:ln>
                        <a:solidFill>
                          <a:srgbClr val="000000">
                            <a:lumMod val="75000"/>
                            <a:lumOff val="25000"/>
                          </a:srgbClr>
                        </a:solidFill>
                        <a:effectLst/>
                        <a:uLnTx/>
                        <a:uFillTx/>
                        <a:latin typeface="Segoe UI"/>
                        <a:ea typeface="+mn-ea"/>
                        <a:cs typeface="Segoe UI"/>
                      </a:endParaRPr>
                    </a:p>
                  </a:txBody>
                  <a:tcPr/>
                </a:tc>
                <a:tc>
                  <a:txBody>
                    <a:bodyPr/>
                    <a:lstStyle/>
                    <a:p>
                      <a:pPr lvl="0">
                        <a:buFontTx/>
                        <a:buNone/>
                      </a:pPr>
                      <a:r>
                        <a:rPr kumimoji="0" lang="en-US" sz="1050" b="0" u="none" strike="noStrike" kern="1200" cap="none" spc="0" normalizeH="0" baseline="0" noProof="0" dirty="0">
                          <a:ln>
                            <a:noFill/>
                          </a:ln>
                          <a:solidFill>
                            <a:srgbClr val="92D050"/>
                          </a:solidFill>
                          <a:effectLst/>
                          <a:uLnTx/>
                          <a:uFillTx/>
                        </a:rPr>
                        <a:t>■</a:t>
                      </a:r>
                      <a:r>
                        <a:rPr kumimoji="0" lang="en-US" sz="1050" b="0" u="none" strike="noStrike" kern="1200" cap="none" spc="0" normalizeH="0" baseline="0" noProof="0" dirty="0">
                          <a:ln>
                            <a:noFill/>
                          </a:ln>
                          <a:solidFill>
                            <a:srgbClr val="00B050"/>
                          </a:solidFill>
                          <a:effectLst/>
                          <a:uLnTx/>
                          <a:uFillTx/>
                        </a:rPr>
                        <a:t> </a:t>
                      </a:r>
                      <a:r>
                        <a:rPr lang="en-US" sz="1050" kern="1200" dirty="0">
                          <a:solidFill>
                            <a:srgbClr val="000000">
                              <a:lumMod val="75000"/>
                              <a:lumOff val="25000"/>
                            </a:srgbClr>
                          </a:solidFill>
                        </a:rPr>
                        <a:t>Manages and maintains GDC Insights Events Dashboard</a:t>
                      </a:r>
                    </a:p>
                    <a:p>
                      <a:pPr lvl="0">
                        <a:buClrTx/>
                        <a:buSzTx/>
                        <a:buFontTx/>
                        <a:buNone/>
                      </a:pPr>
                      <a:r>
                        <a:rPr kumimoji="0" lang="en-US" sz="1050" b="0" u="none" strike="noStrike" kern="1200" cap="none" spc="0" normalizeH="0" baseline="0" noProof="0" dirty="0">
                          <a:ln>
                            <a:noFill/>
                          </a:ln>
                          <a:solidFill>
                            <a:srgbClr val="92D050"/>
                          </a:solidFill>
                          <a:effectLst/>
                          <a:uLnTx/>
                          <a:uFillTx/>
                        </a:rPr>
                        <a:t>■</a:t>
                      </a:r>
                      <a:r>
                        <a:rPr kumimoji="0" lang="en-US" sz="1050" b="0" u="none" strike="noStrike" kern="1200" cap="none" spc="0" normalizeH="0" baseline="0" noProof="0" dirty="0">
                          <a:ln>
                            <a:noFill/>
                          </a:ln>
                          <a:solidFill>
                            <a:srgbClr val="996633"/>
                          </a:solidFill>
                          <a:effectLst/>
                          <a:uLnTx/>
                          <a:uFillTx/>
                        </a:rPr>
                        <a:t> </a:t>
                      </a:r>
                      <a:r>
                        <a:rPr lang="en-US" sz="1050" kern="1200" dirty="0">
                          <a:solidFill>
                            <a:srgbClr val="000000">
                              <a:lumMod val="75000"/>
                              <a:lumOff val="25000"/>
                            </a:srgbClr>
                          </a:solidFill>
                        </a:rPr>
                        <a:t>POE data reviewed and submitted for partner payment</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u="none" strike="noStrike" kern="1200" cap="none" spc="0" normalizeH="0" baseline="0" noProof="0" dirty="0">
                          <a:ln>
                            <a:noFill/>
                          </a:ln>
                          <a:solidFill>
                            <a:srgbClr val="92D050"/>
                          </a:solidFill>
                          <a:effectLst/>
                          <a:uLnTx/>
                          <a:uFillTx/>
                        </a:rPr>
                        <a:t>■</a:t>
                      </a:r>
                      <a:r>
                        <a:rPr kumimoji="0" lang="en-US" sz="1050" b="0" u="none" strike="noStrike" kern="1200" cap="none" spc="0" normalizeH="0" baseline="0" noProof="0" dirty="0">
                          <a:ln>
                            <a:noFill/>
                          </a:ln>
                          <a:solidFill>
                            <a:srgbClr val="996633"/>
                          </a:solidFill>
                          <a:effectLst/>
                          <a:uLnTx/>
                          <a:uFillTx/>
                        </a:rPr>
                        <a:t> </a:t>
                      </a:r>
                      <a:r>
                        <a:rPr kumimoji="0" lang="en-US" sz="1050" b="0" u="none" strike="noStrike" kern="1200" cap="none" spc="0" normalizeH="0" baseline="0" noProof="0" dirty="0">
                          <a:ln>
                            <a:noFill/>
                          </a:ln>
                          <a:solidFill>
                            <a:srgbClr val="000000">
                              <a:lumMod val="75000"/>
                              <a:lumOff val="25000"/>
                            </a:srgbClr>
                          </a:solidFill>
                          <a:effectLst/>
                          <a:uLnTx/>
                          <a:uFillTx/>
                        </a:rPr>
                        <a:t>Post event emails sent</a:t>
                      </a:r>
                    </a:p>
                    <a:p>
                      <a:pPr algn="l"/>
                      <a:endParaRPr lang="en-US" sz="105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470960427"/>
                  </a:ext>
                </a:extLst>
              </a:tr>
              <a:tr h="3889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u="none" strike="noStrike" kern="0" cap="none" spc="0" normalizeH="0" baseline="0" noProof="0" dirty="0">
                          <a:ln>
                            <a:noFill/>
                          </a:ln>
                          <a:solidFill>
                            <a:srgbClr val="FF6600"/>
                          </a:solidFill>
                          <a:effectLst/>
                          <a:uLnTx/>
                          <a:uFillTx/>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u="none" strike="noStrike" kern="0" cap="none" spc="0" normalizeH="0" baseline="0" noProof="0" dirty="0">
                          <a:ln>
                            <a:noFill/>
                          </a:ln>
                          <a:solidFill>
                            <a:srgbClr val="000000"/>
                          </a:solidFill>
                          <a:effectLst/>
                          <a:uLnTx/>
                          <a:uFillTx/>
                        </a:rPr>
                        <a:t>IoT PMM</a:t>
                      </a:r>
                      <a:endParaRPr kumimoji="0" lang="en-US" sz="1050" b="0" i="0" u="none" strike="noStrike" kern="0" cap="none" spc="0" normalizeH="0" baseline="0" noProof="0" dirty="0">
                        <a:ln>
                          <a:noFill/>
                        </a:ln>
                        <a:solidFill>
                          <a:srgbClr val="000000"/>
                        </a:solidFill>
                        <a:effectLst/>
                        <a:uLnTx/>
                        <a:uFillTx/>
                        <a:latin typeface="+mn-lt"/>
                        <a:ea typeface="Arial Unicode MS" pitchFamily="34" charset="-128"/>
                        <a:cs typeface="Segoe UI" panose="020B0502040204020203"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lang="en-US" sz="1050" kern="1200" dirty="0">
                        <a:solidFill>
                          <a:srgbClr val="000000">
                            <a:lumMod val="75000"/>
                            <a:lumOff val="25000"/>
                          </a:srgbClr>
                        </a:solidFill>
                        <a:latin typeface="+mn-lt"/>
                        <a:ea typeface="+mn-ea"/>
                        <a:cs typeface="Segoe UI"/>
                      </a:endParaRPr>
                    </a:p>
                  </a:txBody>
                  <a:tcPr/>
                </a:tc>
                <a:tc>
                  <a:txBody>
                    <a:bodyPr/>
                    <a:lstStyle/>
                    <a:p>
                      <a:pPr marL="114300" marR="0" lvl="0" indent="-114300" algn="l" defTabSz="533400" rtl="0" eaLnBrk="1" fontAlgn="auto" latinLnBrk="0" hangingPunct="1">
                        <a:lnSpc>
                          <a:spcPct val="90000"/>
                        </a:lnSpc>
                        <a:spcBef>
                          <a:spcPct val="0"/>
                        </a:spcBef>
                        <a:spcAft>
                          <a:spcPct val="15000"/>
                        </a:spcAft>
                        <a:buClrTx/>
                        <a:buSzTx/>
                        <a:buFontTx/>
                        <a:buNone/>
                        <a:tabLst/>
                        <a:defRPr/>
                      </a:pPr>
                      <a:r>
                        <a:rPr kumimoji="0" lang="en-US" sz="1050" b="0" u="none" strike="noStrike" kern="1200" cap="none" spc="0" normalizeH="0" baseline="0" noProof="0" dirty="0">
                          <a:ln>
                            <a:noFill/>
                          </a:ln>
                          <a:solidFill>
                            <a:srgbClr val="FF6600"/>
                          </a:solidFill>
                          <a:effectLst/>
                          <a:uLnTx/>
                          <a:uFillTx/>
                        </a:rPr>
                        <a:t>■ </a:t>
                      </a:r>
                      <a:r>
                        <a:rPr kumimoji="0" lang="en-US" sz="1050" b="0" u="none" strike="noStrike" kern="1200" cap="none" spc="0" normalizeH="0" baseline="0" noProof="0" dirty="0">
                          <a:ln>
                            <a:noFill/>
                          </a:ln>
                          <a:solidFill>
                            <a:srgbClr val="000000">
                              <a:lumMod val="75000"/>
                              <a:lumOff val="25000"/>
                            </a:srgbClr>
                          </a:solidFill>
                          <a:effectLst/>
                          <a:uLnTx/>
                          <a:uFillTx/>
                        </a:rPr>
                        <a:t>Accountable for program in local market</a:t>
                      </a:r>
                    </a:p>
                    <a:p>
                      <a:pPr marL="114300" marR="0" lvl="0" indent="-114300" algn="l" defTabSz="533400" rtl="0" eaLnBrk="1" fontAlgn="auto" latinLnBrk="0" hangingPunct="1">
                        <a:lnSpc>
                          <a:spcPct val="90000"/>
                        </a:lnSpc>
                        <a:spcBef>
                          <a:spcPct val="0"/>
                        </a:spcBef>
                        <a:spcAft>
                          <a:spcPct val="15000"/>
                        </a:spcAft>
                        <a:buClrTx/>
                        <a:buSzTx/>
                        <a:buFontTx/>
                        <a:buNone/>
                        <a:tabLst/>
                        <a:defRPr/>
                      </a:pPr>
                      <a:r>
                        <a:rPr kumimoji="0" lang="en-US" sz="1050" b="0" u="none" strike="noStrike" kern="1200" cap="none" spc="0" normalizeH="0" baseline="0" noProof="0" dirty="0">
                          <a:ln>
                            <a:noFill/>
                          </a:ln>
                          <a:solidFill>
                            <a:srgbClr val="FF6600"/>
                          </a:solidFill>
                          <a:effectLst/>
                          <a:uLnTx/>
                          <a:uFillTx/>
                        </a:rPr>
                        <a:t>■ </a:t>
                      </a:r>
                      <a:r>
                        <a:rPr kumimoji="0" lang="en-US" sz="1000" b="0" u="none" strike="noStrike" kern="1200" cap="none" spc="0" normalizeH="0" baseline="0" noProof="0" dirty="0">
                          <a:ln>
                            <a:noFill/>
                          </a:ln>
                          <a:solidFill>
                            <a:srgbClr val="000000">
                              <a:lumMod val="75000"/>
                              <a:lumOff val="25000"/>
                            </a:srgbClr>
                          </a:solidFill>
                          <a:effectLst/>
                          <a:uLnTx/>
                          <a:uFillTx/>
                        </a:rPr>
                        <a:t>Develops local calendar of events</a:t>
                      </a:r>
                    </a:p>
                  </a:txBody>
                  <a:tcPr/>
                </a:tc>
                <a:tc>
                  <a:txBody>
                    <a:bodyPr/>
                    <a:lstStyle/>
                    <a:p>
                      <a:pPr algn="l"/>
                      <a:endParaRPr lang="en-US" sz="1050">
                        <a:latin typeface="Segoe UI" panose="020B0502040204020203" pitchFamily="34" charset="0"/>
                        <a:cs typeface="Segoe UI" panose="020B0502040204020203" pitchFamily="34" charset="0"/>
                      </a:endParaRPr>
                    </a:p>
                  </a:txBody>
                  <a:tcPr/>
                </a:tc>
                <a:tc>
                  <a:txBody>
                    <a:bodyPr/>
                    <a:lstStyle/>
                    <a:p>
                      <a:pPr algn="l"/>
                      <a:endParaRPr lang="en-US" sz="1050" dirty="0">
                        <a:latin typeface="Segoe UI" panose="020B0502040204020203" pitchFamily="34" charset="0"/>
                        <a:cs typeface="Segoe UI" panose="020B0502040204020203" pitchFamily="34" charset="0"/>
                      </a:endParaRPr>
                    </a:p>
                  </a:txBody>
                  <a:tcPr/>
                </a:tc>
                <a:tc>
                  <a:txBody>
                    <a:bodyPr/>
                    <a:lstStyle/>
                    <a:p>
                      <a:pPr algn="l"/>
                      <a:endParaRPr lang="en-US" sz="1050">
                        <a:latin typeface="Segoe UI" panose="020B0502040204020203" pitchFamily="34" charset="0"/>
                        <a:cs typeface="Segoe UI" panose="020B0502040204020203" pitchFamily="34" charset="0"/>
                      </a:endParaRPr>
                    </a:p>
                  </a:txBody>
                  <a:tcPr/>
                </a:tc>
                <a:tc>
                  <a:txBody>
                    <a:bodyPr/>
                    <a:lstStyle/>
                    <a:p>
                      <a:pPr algn="l"/>
                      <a:r>
                        <a:rPr lang="en-US" sz="1050" b="1" dirty="0"/>
                        <a:t>BMW/ADS – customer review and plan </a:t>
                      </a:r>
                      <a:endParaRPr lang="en-US" sz="1050" b="1"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1513947141"/>
                  </a:ext>
                </a:extLst>
              </a:tr>
              <a:tr h="3889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u="none" strike="noStrike" kern="0" cap="none" spc="0" normalizeH="0" baseline="0" noProof="0" dirty="0">
                          <a:ln>
                            <a:noFill/>
                          </a:ln>
                          <a:solidFill>
                            <a:srgbClr val="C00000"/>
                          </a:solidFill>
                          <a:effectLst/>
                          <a:uLnTx/>
                          <a:uFillTx/>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u="none" strike="noStrike" kern="0" cap="none" spc="0" normalizeH="0" baseline="0" noProof="0" dirty="0">
                          <a:ln>
                            <a:noFill/>
                          </a:ln>
                          <a:solidFill>
                            <a:srgbClr val="000000"/>
                          </a:solidFill>
                          <a:effectLst/>
                          <a:uLnTx/>
                          <a:uFillTx/>
                        </a:rPr>
                        <a:t>OCP and Account Team</a:t>
                      </a:r>
                      <a:endParaRPr kumimoji="0" lang="en-US" sz="1050" b="0" i="0" u="none" strike="noStrike" kern="0" cap="none" spc="0" normalizeH="0" baseline="0" noProof="0" dirty="0">
                        <a:ln>
                          <a:noFill/>
                        </a:ln>
                        <a:solidFill>
                          <a:srgbClr val="000000"/>
                        </a:solidFill>
                        <a:effectLst/>
                        <a:uLnTx/>
                        <a:uFillTx/>
                        <a:latin typeface="+mn-lt"/>
                        <a:ea typeface="Arial Unicode MS" pitchFamily="34" charset="-128"/>
                        <a:cs typeface="Segoe UI" panose="020B0502040204020203"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srgbClr val="FF6600"/>
                          </a:solidFill>
                          <a:effectLst/>
                          <a:uLnTx/>
                          <a:uFillTx/>
                        </a:rPr>
                        <a:t> </a:t>
                      </a:r>
                      <a:r>
                        <a:rPr kumimoji="0" lang="en-US" sz="900" b="0" u="none" strike="noStrike" kern="0" cap="none" spc="0" normalizeH="0" baseline="0" noProof="0" dirty="0">
                          <a:ln>
                            <a:noFill/>
                          </a:ln>
                          <a:solidFill>
                            <a:srgbClr val="C00000"/>
                          </a:solidFill>
                          <a:effectLst/>
                          <a:uLnTx/>
                          <a:uFillTx/>
                        </a:rPr>
                        <a:t>■ </a:t>
                      </a:r>
                      <a:r>
                        <a:rPr kumimoji="0" lang="en-US" sz="1050" b="0" u="none" strike="noStrike" kern="1200" cap="none" spc="0" normalizeH="0" baseline="0" noProof="0" dirty="0">
                          <a:ln>
                            <a:noFill/>
                          </a:ln>
                          <a:solidFill>
                            <a:srgbClr val="000000">
                              <a:lumMod val="75000"/>
                              <a:lumOff val="25000"/>
                            </a:srgbClr>
                          </a:solidFill>
                          <a:effectLst/>
                          <a:uLnTx/>
                          <a:uFillTx/>
                        </a:rPr>
                        <a:t>Identifies and nominates partners</a:t>
                      </a:r>
                    </a:p>
                    <a:p>
                      <a:pPr algn="l"/>
                      <a:endParaRPr lang="en-US" sz="1050" dirty="0">
                        <a:latin typeface="Segoe UI" panose="020B0502040204020203" pitchFamily="34" charset="0"/>
                        <a:cs typeface="Segoe UI" panose="020B0502040204020203" pitchFamily="34" charset="0"/>
                      </a:endParaRPr>
                    </a:p>
                  </a:txBody>
                  <a:tcPr/>
                </a:tc>
                <a:tc>
                  <a:txBody>
                    <a:bodyPr/>
                    <a:lstStyle/>
                    <a:p>
                      <a:pPr algn="l"/>
                      <a:r>
                        <a:rPr kumimoji="0" lang="en-US" sz="1050" b="0" u="none" strike="noStrike" kern="0" cap="none" spc="0" normalizeH="0" baseline="0" noProof="0" dirty="0">
                          <a:ln>
                            <a:noFill/>
                          </a:ln>
                          <a:solidFill>
                            <a:srgbClr val="C00000"/>
                          </a:solidFill>
                          <a:effectLst/>
                          <a:uLnTx/>
                          <a:uFillTx/>
                        </a:rPr>
                        <a:t>■ </a:t>
                      </a:r>
                      <a:r>
                        <a:rPr kumimoji="0" lang="en-US" sz="1050" b="0" u="none" strike="noStrike" kern="1200" cap="none" spc="0" normalizeH="0" baseline="0" noProof="0" dirty="0">
                          <a:ln>
                            <a:noFill/>
                          </a:ln>
                          <a:solidFill>
                            <a:srgbClr val="000000">
                              <a:lumMod val="75000"/>
                              <a:lumOff val="25000"/>
                            </a:srgbClr>
                          </a:solidFill>
                          <a:effectLst/>
                          <a:uLnTx/>
                          <a:uFillTx/>
                        </a:rPr>
                        <a:t>Invite amplification to targeted customers</a:t>
                      </a:r>
                    </a:p>
                    <a:p>
                      <a:pPr marL="114300" marR="0" lvl="0" indent="-114300" algn="l" defTabSz="533400" rtl="0" eaLnBrk="1" fontAlgn="auto" latinLnBrk="0" hangingPunct="1">
                        <a:lnSpc>
                          <a:spcPct val="90000"/>
                        </a:lnSpc>
                        <a:spcBef>
                          <a:spcPct val="0"/>
                        </a:spcBef>
                        <a:spcAft>
                          <a:spcPct val="15000"/>
                        </a:spcAft>
                        <a:buClrTx/>
                        <a:buSzTx/>
                        <a:buFontTx/>
                        <a:buNone/>
                        <a:tabLst/>
                        <a:defRPr/>
                      </a:pPr>
                      <a:r>
                        <a:rPr kumimoji="0" lang="en-US" sz="1050" b="0" u="none" strike="noStrike" kern="0" cap="none" spc="0" normalizeH="0" baseline="0" noProof="0" dirty="0">
                          <a:ln>
                            <a:noFill/>
                          </a:ln>
                          <a:solidFill>
                            <a:srgbClr val="C00000"/>
                          </a:solidFill>
                          <a:effectLst/>
                          <a:uLnTx/>
                          <a:uFillTx/>
                        </a:rPr>
                        <a:t>■ </a:t>
                      </a:r>
                      <a:r>
                        <a:rPr kumimoji="0" lang="en-US" sz="1000" b="0" u="none" strike="noStrike" kern="1200" cap="none" spc="0" normalizeH="0" baseline="0" noProof="0" dirty="0">
                          <a:ln>
                            <a:noFill/>
                          </a:ln>
                          <a:solidFill>
                            <a:srgbClr val="000000">
                              <a:lumMod val="75000"/>
                              <a:lumOff val="25000"/>
                            </a:srgbClr>
                          </a:solidFill>
                          <a:effectLst/>
                          <a:uLnTx/>
                          <a:uFillTx/>
                        </a:rPr>
                        <a:t>Develops local calendar of events</a:t>
                      </a:r>
                    </a:p>
                  </a:txBody>
                  <a:tcPr/>
                </a:tc>
                <a:tc>
                  <a:txBody>
                    <a:bodyPr/>
                    <a:lstStyle/>
                    <a:p>
                      <a:pPr lvl="0">
                        <a:buFont typeface="Arial" panose="020B0604020202020204" pitchFamily="34" charset="0"/>
                        <a:buNone/>
                      </a:pPr>
                      <a:endParaRPr lang="en-US" sz="1050" kern="1200" dirty="0">
                        <a:solidFill>
                          <a:srgbClr val="000000">
                            <a:lumMod val="75000"/>
                            <a:lumOff val="25000"/>
                          </a:srgbClr>
                        </a:solidFill>
                        <a:latin typeface="+mn-lt"/>
                        <a:ea typeface="+mn-ea"/>
                        <a:cs typeface="Segoe UI"/>
                      </a:endParaRPr>
                    </a:p>
                  </a:txBody>
                  <a:tcPr/>
                </a:tc>
                <a:tc>
                  <a:txBody>
                    <a:bodyPr/>
                    <a:lstStyle/>
                    <a:p>
                      <a:pPr algn="l"/>
                      <a:endParaRPr lang="en-US" sz="1050" dirty="0">
                        <a:latin typeface="Segoe UI" panose="020B0502040204020203" pitchFamily="34" charset="0"/>
                        <a:cs typeface="Segoe UI" panose="020B0502040204020203"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srgbClr val="00B050"/>
                          </a:solidFill>
                          <a:effectLst/>
                          <a:uLnTx/>
                          <a:uFillTx/>
                        </a:rPr>
                        <a:t> </a:t>
                      </a:r>
                      <a:r>
                        <a:rPr kumimoji="0" lang="en-US" sz="1050" b="0" u="none" strike="noStrike" kern="0" cap="none" spc="0" normalizeH="0" baseline="0" noProof="0" dirty="0">
                          <a:ln>
                            <a:noFill/>
                          </a:ln>
                          <a:solidFill>
                            <a:srgbClr val="C00000"/>
                          </a:solidFill>
                          <a:effectLst/>
                          <a:uLnTx/>
                          <a:uFillTx/>
                        </a:rPr>
                        <a:t>■ </a:t>
                      </a:r>
                      <a:r>
                        <a:rPr kumimoji="0" lang="en-US" sz="1050" b="0" u="none" strike="noStrike" kern="1200" cap="none" spc="0" normalizeH="0" baseline="0" noProof="0" dirty="0">
                          <a:ln>
                            <a:noFill/>
                          </a:ln>
                          <a:solidFill>
                            <a:schemeClr val="tx1"/>
                          </a:solidFill>
                          <a:effectLst/>
                          <a:uLnTx/>
                          <a:uFillTx/>
                        </a:rPr>
                        <a:t>Att</a:t>
                      </a:r>
                      <a:r>
                        <a:rPr kumimoji="0" lang="en-US" sz="1050" b="0" u="none" strike="noStrike" kern="1200" cap="none" spc="0" normalizeH="0" baseline="0" noProof="0" dirty="0">
                          <a:ln>
                            <a:noFill/>
                          </a:ln>
                          <a:solidFill>
                            <a:srgbClr val="000000">
                              <a:lumMod val="75000"/>
                              <a:lumOff val="25000"/>
                            </a:srgbClr>
                          </a:solidFill>
                          <a:effectLst/>
                          <a:uLnTx/>
                          <a:uFillTx/>
                        </a:rPr>
                        <a:t>endee/moderator</a:t>
                      </a:r>
                    </a:p>
                    <a:p>
                      <a:pPr algn="l"/>
                      <a:endParaRPr lang="en-US" sz="1050" dirty="0">
                        <a:latin typeface="Segoe UI" panose="020B0502040204020203" pitchFamily="34" charset="0"/>
                        <a:cs typeface="Segoe UI" panose="020B0502040204020203" pitchFamily="34" charset="0"/>
                      </a:endParaRPr>
                    </a:p>
                  </a:txBody>
                  <a:tcPr/>
                </a:tc>
                <a:tc>
                  <a:txBody>
                    <a:bodyPr/>
                    <a:lstStyle/>
                    <a:p>
                      <a:pPr algn="l"/>
                      <a:endParaRPr lang="en-US" sz="105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3922885589"/>
                  </a:ext>
                </a:extLst>
              </a:tr>
              <a:tr h="3889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600" b="0" u="none" strike="noStrike" kern="0" cap="none" spc="0" normalizeH="0" baseline="0" noProof="0" dirty="0">
                          <a:ln>
                            <a:noFill/>
                          </a:ln>
                          <a:solidFill>
                            <a:srgbClr val="FFC000"/>
                          </a:solidFill>
                          <a:effectLst/>
                          <a:uLnTx/>
                          <a:uFillTx/>
                        </a:rPr>
                        <a:t>■</a:t>
                      </a:r>
                      <a:r>
                        <a:rPr kumimoji="0" lang="en-US" sz="1600" b="0" u="none" strike="noStrike" kern="0" cap="none" spc="0" normalizeH="0" baseline="0" noProof="0" dirty="0">
                          <a:ln>
                            <a:noFill/>
                          </a:ln>
                          <a:solidFill>
                            <a:srgbClr val="C00000"/>
                          </a:solidFill>
                          <a:effectLst/>
                          <a:uLnTx/>
                          <a:uFillTx/>
                        </a:rPr>
                        <a:t> </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u="none" strike="noStrike" kern="0" cap="none" spc="0" normalizeH="0" baseline="0" noProof="0" dirty="0">
                          <a:ln>
                            <a:noFill/>
                          </a:ln>
                          <a:solidFill>
                            <a:srgbClr val="000000"/>
                          </a:solidFill>
                          <a:effectLst/>
                          <a:uLnTx/>
                          <a:uFillTx/>
                        </a:rPr>
                        <a:t>3</a:t>
                      </a:r>
                      <a:r>
                        <a:rPr kumimoji="0" lang="en-US" sz="1050" b="0" u="none" strike="noStrike" kern="0" cap="none" spc="0" normalizeH="0" baseline="30000" noProof="0" dirty="0">
                          <a:ln>
                            <a:noFill/>
                          </a:ln>
                          <a:solidFill>
                            <a:srgbClr val="000000"/>
                          </a:solidFill>
                          <a:effectLst/>
                          <a:uLnTx/>
                          <a:uFillTx/>
                        </a:rPr>
                        <a:t>rd</a:t>
                      </a:r>
                      <a:r>
                        <a:rPr kumimoji="0" lang="en-US" sz="1050" b="0" u="none" strike="noStrike" kern="0" cap="none" spc="0" normalizeH="0" baseline="0" noProof="0" dirty="0">
                          <a:ln>
                            <a:noFill/>
                          </a:ln>
                          <a:solidFill>
                            <a:srgbClr val="000000"/>
                          </a:solidFill>
                          <a:effectLst/>
                          <a:uLnTx/>
                          <a:uFillTx/>
                        </a:rPr>
                        <a:t> Party</a:t>
                      </a:r>
                      <a:endParaRPr kumimoji="0" lang="en-US" sz="1600" b="0" i="0" u="none" strike="noStrike" kern="0" cap="none" spc="0" normalizeH="0" baseline="0" noProof="0" dirty="0">
                        <a:ln>
                          <a:noFill/>
                        </a:ln>
                        <a:solidFill>
                          <a:srgbClr val="C00000"/>
                        </a:solidFill>
                        <a:effectLst/>
                        <a:uLnTx/>
                        <a:uFillTx/>
                        <a:latin typeface="+mn-lt"/>
                        <a:ea typeface="Arial Unicode MS" pitchFamily="34" charset="-128"/>
                        <a:cs typeface="Segoe UI" panose="020B0502040204020203" pitchFamily="34" charset="0"/>
                      </a:endParaRPr>
                    </a:p>
                  </a:txBody>
                  <a:tcPr/>
                </a:tc>
                <a:tc>
                  <a:txBody>
                    <a:bodyPr/>
                    <a:lstStyle/>
                    <a:p>
                      <a:pPr algn="l"/>
                      <a:endParaRPr lang="en-US" sz="1050" dirty="0">
                        <a:latin typeface="Segoe UI" panose="020B0502040204020203" pitchFamily="34" charset="0"/>
                        <a:cs typeface="Segoe UI" panose="020B0502040204020203" pitchFamily="34" charset="0"/>
                      </a:endParaRPr>
                    </a:p>
                  </a:txBody>
                  <a:tcPr/>
                </a:tc>
                <a:tc>
                  <a:txBody>
                    <a:bodyPr/>
                    <a:lstStyle/>
                    <a:p>
                      <a:pPr algn="l"/>
                      <a:endParaRPr lang="en-US" sz="1050" kern="1200" dirty="0">
                        <a:solidFill>
                          <a:srgbClr val="000000">
                            <a:lumMod val="75000"/>
                            <a:lumOff val="25000"/>
                          </a:srgbClr>
                        </a:solidFill>
                        <a:latin typeface="+mn-lt"/>
                        <a:ea typeface="+mn-ea"/>
                        <a:cs typeface="Segoe UI"/>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FFC000"/>
                          </a:solidFill>
                          <a:effectLst/>
                          <a:uLnTx/>
                          <a:uFillTx/>
                        </a:rPr>
                        <a:t>■</a:t>
                      </a:r>
                      <a:r>
                        <a:rPr kumimoji="0" lang="en-US" sz="1050" b="0" u="none" strike="noStrike" kern="1200" cap="none" spc="0" normalizeH="0" baseline="0" noProof="0" dirty="0">
                          <a:ln>
                            <a:noFill/>
                          </a:ln>
                          <a:solidFill>
                            <a:srgbClr val="00B050"/>
                          </a:solidFill>
                          <a:effectLst/>
                          <a:uLnTx/>
                          <a:uFillTx/>
                        </a:rPr>
                        <a:t> </a:t>
                      </a:r>
                      <a:r>
                        <a:rPr kumimoji="0" lang="en-US" sz="1050" b="0" u="none" strike="noStrike" kern="1200" cap="none" spc="0" normalizeH="0" baseline="0" noProof="0" dirty="0">
                          <a:ln>
                            <a:noFill/>
                          </a:ln>
                          <a:solidFill>
                            <a:srgbClr val="000000">
                              <a:lumMod val="75000"/>
                              <a:lumOff val="25000"/>
                            </a:srgbClr>
                          </a:solidFill>
                          <a:effectLst/>
                          <a:uLnTx/>
                          <a:uFillTx/>
                        </a:rPr>
                        <a:t>Activate labs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u="none" strike="noStrike" kern="1200" cap="none" spc="0" normalizeH="0" baseline="0" noProof="0" dirty="0">
                          <a:ln>
                            <a:noFill/>
                          </a:ln>
                          <a:solidFill>
                            <a:srgbClr val="FFC000"/>
                          </a:solidFill>
                          <a:effectLst/>
                          <a:uLnTx/>
                          <a:uFillTx/>
                        </a:rPr>
                        <a:t>■</a:t>
                      </a:r>
                      <a:r>
                        <a:rPr kumimoji="0" lang="en-US" sz="1000" b="0" u="none" strike="noStrike" kern="1200" cap="none" spc="0" normalizeH="0" baseline="0" noProof="0" dirty="0">
                          <a:ln>
                            <a:noFill/>
                          </a:ln>
                          <a:solidFill>
                            <a:srgbClr val="00B050"/>
                          </a:solidFill>
                          <a:effectLst/>
                          <a:uLnTx/>
                          <a:uFillTx/>
                        </a:rPr>
                        <a:t> </a:t>
                      </a:r>
                      <a:r>
                        <a:rPr kumimoji="0" lang="en-US" sz="1050" b="0" u="none" strike="noStrike" kern="1200" cap="none" spc="0" normalizeH="0" baseline="0" noProof="0" dirty="0">
                          <a:ln>
                            <a:noFill/>
                          </a:ln>
                          <a:solidFill>
                            <a:srgbClr val="000000">
                              <a:lumMod val="75000"/>
                              <a:lumOff val="25000"/>
                            </a:srgbClr>
                          </a:solidFill>
                          <a:effectLst/>
                          <a:uLnTx/>
                          <a:uFillTx/>
                        </a:rPr>
                        <a:t>Pre-event support</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000" b="0" u="none" strike="noStrike" kern="1200" cap="none" spc="0" normalizeH="0" baseline="0" noProof="0" dirty="0">
                        <a:ln>
                          <a:noFill/>
                        </a:ln>
                        <a:solidFill>
                          <a:srgbClr val="000000">
                            <a:lumMod val="75000"/>
                            <a:lumOff val="25000"/>
                          </a:srgbClr>
                        </a:solidFill>
                        <a:effectLst/>
                        <a:uLnTx/>
                        <a:uFillTx/>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100" b="0" u="none" strike="noStrike" kern="1200" cap="none" spc="0" normalizeH="0" baseline="0" noProof="0" dirty="0">
                          <a:ln>
                            <a:noFill/>
                          </a:ln>
                          <a:solidFill>
                            <a:srgbClr val="FFC000"/>
                          </a:solidFill>
                          <a:effectLst/>
                          <a:uLnTx/>
                          <a:uFillTx/>
                        </a:rPr>
                        <a:t>■</a:t>
                      </a:r>
                      <a:r>
                        <a:rPr kumimoji="0" lang="en-US" sz="1050" b="0" u="none" strike="noStrike" kern="1200" cap="none" spc="0" normalizeH="0" baseline="0" noProof="0" dirty="0">
                          <a:ln>
                            <a:noFill/>
                          </a:ln>
                          <a:solidFill>
                            <a:srgbClr val="00B050"/>
                          </a:solidFill>
                          <a:effectLst/>
                          <a:uLnTx/>
                          <a:uFillTx/>
                        </a:rPr>
                        <a:t> </a:t>
                      </a:r>
                      <a:r>
                        <a:rPr kumimoji="0" lang="en-US" sz="1050" b="0" u="none" strike="noStrike" kern="1200" cap="none" spc="0" normalizeH="0" baseline="0" dirty="0">
                          <a:ln>
                            <a:noFill/>
                          </a:ln>
                          <a:solidFill>
                            <a:srgbClr val="000000">
                              <a:lumMod val="75000"/>
                              <a:lumOff val="25000"/>
                            </a:srgbClr>
                          </a:solidFill>
                          <a:effectLst/>
                          <a:uLnTx/>
                          <a:uFillTx/>
                          <a:latin typeface="+mn-lt"/>
                          <a:ea typeface="+mn-ea"/>
                          <a:cs typeface="+mn-cs"/>
                        </a:rPr>
                        <a:t>Instant lab support through email / Teams</a:t>
                      </a:r>
                    </a:p>
                  </a:txBody>
                  <a:tcPr/>
                </a:tc>
                <a:tc>
                  <a:txBody>
                    <a:bodyPr/>
                    <a:lstStyle/>
                    <a:p>
                      <a:pPr algn="l"/>
                      <a:r>
                        <a:rPr kumimoji="0" lang="en-US" sz="1050" b="0" u="none" strike="noStrike" kern="1200" cap="none" spc="0" normalizeH="0" baseline="0" noProof="0" dirty="0">
                          <a:ln>
                            <a:noFill/>
                          </a:ln>
                          <a:solidFill>
                            <a:srgbClr val="FFC000"/>
                          </a:solidFill>
                          <a:effectLst/>
                          <a:uLnTx/>
                          <a:uFillTx/>
                        </a:rPr>
                        <a:t>■</a:t>
                      </a:r>
                      <a:r>
                        <a:rPr kumimoji="0" lang="en-US" sz="1000" b="0" u="none" strike="noStrike" kern="1200" cap="none" spc="0" normalizeH="0" baseline="0" noProof="0" dirty="0">
                          <a:ln>
                            <a:noFill/>
                          </a:ln>
                          <a:solidFill>
                            <a:srgbClr val="00B050"/>
                          </a:solidFill>
                          <a:effectLst/>
                          <a:uLnTx/>
                          <a:uFillTx/>
                        </a:rPr>
                        <a:t> </a:t>
                      </a:r>
                      <a:r>
                        <a:rPr kumimoji="0" lang="en-US" sz="1050" b="0" u="none" strike="noStrike" kern="1200" cap="none" spc="0" normalizeH="0" baseline="0" dirty="0">
                          <a:ln>
                            <a:noFill/>
                          </a:ln>
                          <a:solidFill>
                            <a:srgbClr val="000000">
                              <a:lumMod val="75000"/>
                              <a:lumOff val="25000"/>
                            </a:srgbClr>
                          </a:solidFill>
                          <a:effectLst/>
                          <a:uLnTx/>
                          <a:uFillTx/>
                          <a:latin typeface="+mn-lt"/>
                          <a:ea typeface="+mn-ea"/>
                          <a:cs typeface="+mn-cs"/>
                        </a:rPr>
                        <a:t>Event completion confirmation </a:t>
                      </a:r>
                    </a:p>
                    <a:p>
                      <a:pPr algn="l"/>
                      <a:r>
                        <a:rPr kumimoji="0" lang="en-US" sz="1050" b="0" u="none" strike="noStrike" kern="1200" cap="none" spc="0" normalizeH="0" baseline="0" noProof="0" dirty="0">
                          <a:ln>
                            <a:noFill/>
                          </a:ln>
                          <a:solidFill>
                            <a:srgbClr val="FFC000"/>
                          </a:solidFill>
                          <a:effectLst/>
                          <a:uLnTx/>
                          <a:uFillTx/>
                        </a:rPr>
                        <a:t>■</a:t>
                      </a:r>
                      <a:r>
                        <a:rPr kumimoji="0" lang="en-US" sz="1000" b="0" u="none" strike="noStrike" kern="1200" cap="none" spc="0" normalizeH="0" baseline="0" noProof="0" dirty="0">
                          <a:ln>
                            <a:noFill/>
                          </a:ln>
                          <a:solidFill>
                            <a:srgbClr val="00B050"/>
                          </a:solidFill>
                          <a:effectLst/>
                          <a:uLnTx/>
                          <a:uFillTx/>
                        </a:rPr>
                        <a:t> </a:t>
                      </a:r>
                      <a:r>
                        <a:rPr kumimoji="0" lang="en-US" sz="1050" b="0" u="none" strike="noStrike" kern="1200" cap="none" spc="0" normalizeH="0" baseline="0" dirty="0">
                          <a:ln>
                            <a:noFill/>
                          </a:ln>
                          <a:solidFill>
                            <a:srgbClr val="000000">
                              <a:lumMod val="75000"/>
                              <a:lumOff val="25000"/>
                            </a:srgbClr>
                          </a:solidFill>
                          <a:effectLst/>
                          <a:uLnTx/>
                          <a:uFillTx/>
                          <a:latin typeface="+mn-lt"/>
                          <a:ea typeface="+mn-ea"/>
                          <a:cs typeface="+mn-cs"/>
                        </a:rPr>
                        <a:t>Environment cleanup</a:t>
                      </a:r>
                    </a:p>
                  </a:txBody>
                  <a:tcPr/>
                </a:tc>
                <a:extLst>
                  <a:ext uri="{0D108BD9-81ED-4DB2-BD59-A6C34878D82A}">
                    <a16:rowId xmlns:a16="http://schemas.microsoft.com/office/drawing/2014/main" val="423945666"/>
                  </a:ext>
                </a:extLst>
              </a:tr>
              <a:tr h="388950">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u="none" strike="noStrike" kern="0" cap="none" spc="0" normalizeH="0" baseline="0" noProof="0" dirty="0">
                          <a:ln>
                            <a:noFill/>
                          </a:ln>
                          <a:solidFill>
                            <a:srgbClr val="0070C0"/>
                          </a:solidFill>
                          <a:effectLst/>
                          <a:uLnTx/>
                          <a:uFillTx/>
                        </a:rPr>
                        <a:t>▲</a:t>
                      </a:r>
                      <a:endParaRPr kumimoji="0" lang="en-US" sz="1050" b="0" u="none" strike="noStrike" kern="0" cap="none" spc="0" normalizeH="0" baseline="0" noProof="0" dirty="0">
                        <a:ln>
                          <a:noFill/>
                        </a:ln>
                        <a:solidFill>
                          <a:srgbClr val="000000"/>
                        </a:solidFill>
                        <a:effectLst/>
                        <a:uLnTx/>
                        <a:uFillTx/>
                      </a:endParaRP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1050" b="0" u="none" strike="noStrike" kern="0" cap="none" spc="0" normalizeH="0" baseline="0" noProof="0" dirty="0">
                          <a:ln>
                            <a:noFill/>
                          </a:ln>
                          <a:solidFill>
                            <a:srgbClr val="000000"/>
                          </a:solidFill>
                          <a:effectLst/>
                          <a:uLnTx/>
                          <a:uFillTx/>
                        </a:rPr>
                        <a:t>Partner </a:t>
                      </a:r>
                      <a:endParaRPr kumimoji="0" lang="en-US" sz="1600" b="0" i="0" u="none" strike="noStrike" kern="0" cap="none" spc="0" normalizeH="0" baseline="0" noProof="0" dirty="0">
                        <a:ln>
                          <a:noFill/>
                        </a:ln>
                        <a:solidFill>
                          <a:srgbClr val="C00000"/>
                        </a:solidFill>
                        <a:effectLst/>
                        <a:uLnTx/>
                        <a:uFillTx/>
                        <a:latin typeface="+mn-lt"/>
                        <a:ea typeface="Arial Unicode MS" pitchFamily="34" charset="-128"/>
                        <a:cs typeface="Segoe UI" panose="020B0502040204020203" pitchFamily="34" charset="0"/>
                      </a:endParaRPr>
                    </a:p>
                  </a:txBody>
                  <a:tcPr/>
                </a:tc>
                <a:tc>
                  <a:txBody>
                    <a:bodyPr/>
                    <a:lstStyle/>
                    <a:p>
                      <a:pPr algn="l"/>
                      <a:endParaRPr lang="en-US" sz="1050" dirty="0">
                        <a:latin typeface="Segoe UI" panose="020B0502040204020203" pitchFamily="34" charset="0"/>
                        <a:cs typeface="Segoe UI" panose="020B0502040204020203" pitchFamily="34" charset="0"/>
                      </a:endParaRPr>
                    </a:p>
                  </a:txBody>
                  <a:tcPr/>
                </a:tc>
                <a:tc>
                  <a:txBody>
                    <a:bodyPr/>
                    <a:lstStyle/>
                    <a:p>
                      <a:pPr algn="l"/>
                      <a:r>
                        <a:rPr kumimoji="0" lang="en-US" sz="900" b="0" u="none" strike="noStrike" kern="0" cap="none" spc="0" normalizeH="0" baseline="0" noProof="0" dirty="0">
                          <a:ln>
                            <a:noFill/>
                          </a:ln>
                          <a:solidFill>
                            <a:srgbClr val="0070C0"/>
                          </a:solidFill>
                          <a:effectLst/>
                          <a:uLnTx/>
                          <a:uFillTx/>
                        </a:rPr>
                        <a:t>▲</a:t>
                      </a:r>
                      <a:r>
                        <a:rPr kumimoji="0" lang="en-US" sz="1050" b="0" u="none" strike="noStrike" kern="1200" cap="none" spc="0" normalizeH="0" baseline="0" noProof="0" dirty="0">
                          <a:ln>
                            <a:noFill/>
                          </a:ln>
                          <a:solidFill>
                            <a:srgbClr val="C00000"/>
                          </a:solidFill>
                          <a:effectLst/>
                          <a:uLnTx/>
                          <a:uFillTx/>
                        </a:rPr>
                        <a:t> </a:t>
                      </a:r>
                      <a:r>
                        <a:rPr lang="en-US" sz="1050" kern="1200" dirty="0">
                          <a:solidFill>
                            <a:srgbClr val="000000">
                              <a:lumMod val="75000"/>
                              <a:lumOff val="25000"/>
                            </a:srgbClr>
                          </a:solidFill>
                        </a:rPr>
                        <a:t>Available for guidance</a:t>
                      </a:r>
                      <a:endParaRPr lang="en-US" sz="1050" kern="1200" dirty="0">
                        <a:solidFill>
                          <a:srgbClr val="000000">
                            <a:lumMod val="75000"/>
                            <a:lumOff val="25000"/>
                          </a:srgbClr>
                        </a:solidFill>
                        <a:latin typeface="+mn-lt"/>
                        <a:ea typeface="+mn-ea"/>
                        <a:cs typeface="Segoe UI"/>
                      </a:endParaRPr>
                    </a:p>
                  </a:txBody>
                  <a:tcPr/>
                </a:tc>
                <a:tc>
                  <a:txBody>
                    <a:bodyPr/>
                    <a:lstStyle/>
                    <a:p>
                      <a:pPr algn="l"/>
                      <a:r>
                        <a:rPr kumimoji="0" lang="en-US" sz="900" b="0" u="none" strike="noStrike" kern="0" cap="none" spc="0" normalizeH="0" baseline="0" noProof="0" dirty="0">
                          <a:ln>
                            <a:noFill/>
                          </a:ln>
                          <a:solidFill>
                            <a:srgbClr val="0070C0"/>
                          </a:solidFill>
                          <a:effectLst/>
                          <a:uLnTx/>
                          <a:uFillTx/>
                        </a:rPr>
                        <a:t>▲ </a:t>
                      </a:r>
                      <a:r>
                        <a:rPr lang="en-US" sz="1050" dirty="0"/>
                        <a:t>Provide logo, speakers, proctors, and join v-team prep calls</a:t>
                      </a:r>
                      <a:endParaRPr lang="en-US" sz="1050" dirty="0">
                        <a:latin typeface="Segoe UI" panose="020B0502040204020203" pitchFamily="34" charset="0"/>
                        <a:cs typeface="Segoe UI" panose="020B0502040204020203"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u="none" strike="noStrike" kern="0" cap="none" spc="0" normalizeH="0" baseline="0" noProof="0" dirty="0">
                          <a:ln>
                            <a:noFill/>
                          </a:ln>
                          <a:solidFill>
                            <a:srgbClr val="0070C0"/>
                          </a:solidFill>
                          <a:effectLst/>
                          <a:uLnTx/>
                          <a:uFillTx/>
                        </a:rPr>
                        <a:t>▲</a:t>
                      </a:r>
                      <a:r>
                        <a:rPr kumimoji="0" lang="en-US" sz="1050" b="0" u="none" strike="noStrike" kern="0" cap="none" spc="0" normalizeH="0" baseline="0" noProof="0" dirty="0">
                          <a:ln>
                            <a:noFill/>
                          </a:ln>
                          <a:solidFill>
                            <a:srgbClr val="000000"/>
                          </a:solidFill>
                          <a:effectLst/>
                          <a:uLnTx/>
                          <a:uFillTx/>
                        </a:rPr>
                        <a:t> </a:t>
                      </a:r>
                      <a:r>
                        <a:rPr kumimoji="0" lang="en-US" sz="1000" b="0" u="none" strike="noStrike" kern="1200" cap="none" spc="0" normalizeH="0" baseline="0" noProof="0" dirty="0">
                          <a:ln>
                            <a:noFill/>
                          </a:ln>
                          <a:solidFill>
                            <a:srgbClr val="000000">
                              <a:lumMod val="75000"/>
                              <a:lumOff val="25000"/>
                            </a:srgbClr>
                          </a:solidFill>
                          <a:effectLst/>
                          <a:uLnTx/>
                          <a:uFillTx/>
                        </a:rPr>
                        <a:t>Send follow up oft invites and amplify program with their targeted accounts</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u="none" strike="noStrike" kern="0" cap="none" spc="0" normalizeH="0" baseline="0" noProof="0" dirty="0">
                          <a:ln>
                            <a:noFill/>
                          </a:ln>
                          <a:solidFill>
                            <a:srgbClr val="0070C0"/>
                          </a:solidFill>
                          <a:effectLst/>
                          <a:uLnTx/>
                          <a:uFillTx/>
                        </a:rPr>
                        <a:t>▲ </a:t>
                      </a:r>
                      <a:r>
                        <a:rPr kumimoji="0" lang="en-US" sz="1000" b="0" u="none" strike="noStrike" kern="1200" cap="none" spc="0" normalizeH="0" baseline="0" noProof="0" dirty="0">
                          <a:ln>
                            <a:noFill/>
                          </a:ln>
                          <a:solidFill>
                            <a:srgbClr val="000000">
                              <a:lumMod val="75000"/>
                              <a:lumOff val="25000"/>
                            </a:srgbClr>
                          </a:solidFill>
                          <a:effectLst/>
                          <a:uLnTx/>
                          <a:uFillTx/>
                        </a:rPr>
                        <a:t>Executes and owns local demand generation plan </a:t>
                      </a: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u="none" strike="noStrike" kern="0" cap="none" spc="0" normalizeH="0" baseline="0" noProof="0" dirty="0">
                          <a:ln>
                            <a:noFill/>
                          </a:ln>
                          <a:solidFill>
                            <a:srgbClr val="0070C0"/>
                          </a:solidFill>
                          <a:effectLst/>
                          <a:uLnTx/>
                          <a:uFillTx/>
                        </a:rPr>
                        <a:t>▲ </a:t>
                      </a:r>
                      <a:r>
                        <a:rPr kumimoji="0" lang="en-US" sz="1000" b="0" u="none" strike="noStrike" kern="1200" cap="none" spc="0" normalizeH="0" baseline="0" noProof="0" dirty="0">
                          <a:ln>
                            <a:noFill/>
                          </a:ln>
                          <a:solidFill>
                            <a:srgbClr val="000000">
                              <a:lumMod val="75000"/>
                              <a:lumOff val="25000"/>
                            </a:srgbClr>
                          </a:solidFill>
                          <a:effectLst/>
                          <a:uLnTx/>
                          <a:uFillTx/>
                        </a:rPr>
                        <a:t>Ensures customers log in and speakers are ready to present and facilitate questions </a:t>
                      </a:r>
                    </a:p>
                    <a:p>
                      <a:pPr algn="l"/>
                      <a:endParaRPr lang="en-US" sz="1050" dirty="0">
                        <a:latin typeface="Segoe UI" panose="020B0502040204020203" pitchFamily="34" charset="0"/>
                        <a:cs typeface="Segoe UI" panose="020B0502040204020203" pitchFamily="34" charset="0"/>
                      </a:endParaRPr>
                    </a:p>
                  </a:txBody>
                  <a:tcPr/>
                </a:tc>
                <a:tc>
                  <a:txBody>
                    <a:bodyPr/>
                    <a:lstStyle/>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0" u="none" strike="noStrike" kern="0" cap="none" spc="0" normalizeH="0" baseline="0" noProof="0" dirty="0">
                          <a:ln>
                            <a:noFill/>
                          </a:ln>
                          <a:solidFill>
                            <a:srgbClr val="0070C0"/>
                          </a:solidFill>
                          <a:effectLst/>
                          <a:uLnTx/>
                          <a:uFillTx/>
                        </a:rPr>
                        <a:t>▲ </a:t>
                      </a:r>
                      <a:r>
                        <a:rPr kumimoji="0" lang="en-US" sz="900" b="0" u="none" strike="noStrike" kern="0" cap="none" spc="0" normalizeH="0" baseline="0" noProof="0" dirty="0">
                          <a:ln>
                            <a:noFill/>
                          </a:ln>
                          <a:solidFill>
                            <a:schemeClr val="tx1"/>
                          </a:solidFill>
                          <a:effectLst/>
                          <a:uLnTx/>
                          <a:uFillTx/>
                        </a:rPr>
                        <a:t>Provides Proof Of Execution</a:t>
                      </a:r>
                    </a:p>
                    <a:p>
                      <a:pPr marL="0" marR="0" lvl="0" indent="0" algn="l" defTabSz="932742" rtl="0" eaLnBrk="1" fontAlgn="auto" latinLnBrk="0" hangingPunct="1">
                        <a:lnSpc>
                          <a:spcPct val="100000"/>
                        </a:lnSpc>
                        <a:spcBef>
                          <a:spcPts val="0"/>
                        </a:spcBef>
                        <a:spcAft>
                          <a:spcPts val="0"/>
                        </a:spcAft>
                        <a:buClrTx/>
                        <a:buSzTx/>
                        <a:buFontTx/>
                        <a:buNone/>
                        <a:tabLst/>
                        <a:defRPr/>
                      </a:pPr>
                      <a:r>
                        <a:rPr kumimoji="0" lang="en-US" sz="900" b="1" u="none" strike="noStrike" kern="0" cap="none" spc="0" normalizeH="0" baseline="0" noProof="0" dirty="0">
                          <a:ln>
                            <a:noFill/>
                          </a:ln>
                          <a:solidFill>
                            <a:schemeClr val="tx1"/>
                          </a:solidFill>
                          <a:effectLst/>
                          <a:uLnTx/>
                          <a:uFillTx/>
                        </a:rPr>
                        <a:t>BMW/ADS next steps for customers </a:t>
                      </a:r>
                      <a:endParaRPr kumimoji="0" lang="en-US" sz="1050" b="1" u="none" strike="noStrike" kern="1200" cap="none" spc="0" normalizeH="0" baseline="0" noProof="0" dirty="0">
                        <a:ln>
                          <a:noFill/>
                        </a:ln>
                        <a:solidFill>
                          <a:schemeClr val="tx1"/>
                        </a:solidFill>
                        <a:effectLst/>
                        <a:uLnTx/>
                        <a:uFillTx/>
                      </a:endParaRPr>
                    </a:p>
                    <a:p>
                      <a:pPr algn="l"/>
                      <a:endParaRPr lang="en-US" sz="1050" dirty="0">
                        <a:latin typeface="Segoe UI" panose="020B0502040204020203" pitchFamily="34" charset="0"/>
                        <a:cs typeface="Segoe UI" panose="020B0502040204020203" pitchFamily="34" charset="0"/>
                      </a:endParaRPr>
                    </a:p>
                  </a:txBody>
                  <a:tcPr/>
                </a:tc>
                <a:extLst>
                  <a:ext uri="{0D108BD9-81ED-4DB2-BD59-A6C34878D82A}">
                    <a16:rowId xmlns:a16="http://schemas.microsoft.com/office/drawing/2014/main" val="2203132561"/>
                  </a:ext>
                </a:extLst>
              </a:tr>
            </a:tbl>
          </a:graphicData>
        </a:graphic>
      </p:graphicFrame>
      <p:sp>
        <p:nvSpPr>
          <p:cNvPr id="8" name="Title 1">
            <a:extLst>
              <a:ext uri="{FF2B5EF4-FFF2-40B4-BE49-F238E27FC236}">
                <a16:creationId xmlns:a16="http://schemas.microsoft.com/office/drawing/2014/main" id="{C25650CC-F893-4649-8285-A83307385954}"/>
              </a:ext>
            </a:extLst>
          </p:cNvPr>
          <p:cNvSpPr>
            <a:spLocks noGrp="1"/>
          </p:cNvSpPr>
          <p:nvPr>
            <p:ph type="title"/>
          </p:nvPr>
        </p:nvSpPr>
        <p:spPr>
          <a:xfrm>
            <a:off x="174166" y="259944"/>
            <a:ext cx="6056249" cy="461665"/>
          </a:xfrm>
        </p:spPr>
        <p:txBody>
          <a:bodyPr/>
          <a:lstStyle/>
          <a:p>
            <a:r>
              <a:rPr lang="en-US" sz="2900" dirty="0"/>
              <a:t>Event Execution &amp; Roles</a:t>
            </a:r>
          </a:p>
        </p:txBody>
      </p:sp>
      <p:graphicFrame>
        <p:nvGraphicFramePr>
          <p:cNvPr id="9" name="Table 8">
            <a:extLst>
              <a:ext uri="{FF2B5EF4-FFF2-40B4-BE49-F238E27FC236}">
                <a16:creationId xmlns:a16="http://schemas.microsoft.com/office/drawing/2014/main" id="{4C70A9F6-C7A3-409A-8D76-AB85657BD6FD}"/>
              </a:ext>
            </a:extLst>
          </p:cNvPr>
          <p:cNvGraphicFramePr>
            <a:graphicFrameLocks noGrp="1"/>
          </p:cNvGraphicFramePr>
          <p:nvPr>
            <p:extLst>
              <p:ext uri="{D42A27DB-BD31-4B8C-83A1-F6EECF244321}">
                <p14:modId xmlns:p14="http://schemas.microsoft.com/office/powerpoint/2010/main" val="74282397"/>
              </p:ext>
            </p:extLst>
          </p:nvPr>
        </p:nvGraphicFramePr>
        <p:xfrm>
          <a:off x="6355116" y="155970"/>
          <a:ext cx="5671235" cy="1087587"/>
        </p:xfrm>
        <a:graphic>
          <a:graphicData uri="http://schemas.openxmlformats.org/drawingml/2006/table">
            <a:tbl>
              <a:tblPr firstRow="1" bandRow="1"/>
              <a:tblGrid>
                <a:gridCol w="3400625">
                  <a:extLst>
                    <a:ext uri="{9D8B030D-6E8A-4147-A177-3AD203B41FA5}">
                      <a16:colId xmlns:a16="http://schemas.microsoft.com/office/drawing/2014/main" val="114862417"/>
                    </a:ext>
                  </a:extLst>
                </a:gridCol>
                <a:gridCol w="2270610">
                  <a:extLst>
                    <a:ext uri="{9D8B030D-6E8A-4147-A177-3AD203B41FA5}">
                      <a16:colId xmlns:a16="http://schemas.microsoft.com/office/drawing/2014/main" val="1620788371"/>
                    </a:ext>
                  </a:extLst>
                </a:gridCol>
              </a:tblGrid>
              <a:tr h="1087587">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32742" rtl="0" eaLnBrk="1" latinLnBrk="0" hangingPunct="1">
                        <a:defRPr sz="1800" b="1" kern="1200">
                          <a:solidFill>
                            <a:schemeClr val="lt1"/>
                          </a:solidFill>
                          <a:latin typeface="Segoe UI"/>
                        </a:defRPr>
                      </a:lvl1pPr>
                      <a:lvl2pPr marL="466371" algn="l" defTabSz="932742" rtl="0" eaLnBrk="1" latinLnBrk="0" hangingPunct="1">
                        <a:defRPr sz="1800" b="1" kern="1200">
                          <a:solidFill>
                            <a:schemeClr val="lt1"/>
                          </a:solidFill>
                          <a:latin typeface="Segoe UI"/>
                        </a:defRPr>
                      </a:lvl2pPr>
                      <a:lvl3pPr marL="932742" algn="l" defTabSz="932742" rtl="0" eaLnBrk="1" latinLnBrk="0" hangingPunct="1">
                        <a:defRPr sz="1800" b="1" kern="1200">
                          <a:solidFill>
                            <a:schemeClr val="lt1"/>
                          </a:solidFill>
                          <a:latin typeface="Segoe UI"/>
                        </a:defRPr>
                      </a:lvl3pPr>
                      <a:lvl4pPr marL="1399113" algn="l" defTabSz="932742" rtl="0" eaLnBrk="1" latinLnBrk="0" hangingPunct="1">
                        <a:defRPr sz="1800" b="1" kern="1200">
                          <a:solidFill>
                            <a:schemeClr val="lt1"/>
                          </a:solidFill>
                          <a:latin typeface="Segoe UI"/>
                        </a:defRPr>
                      </a:lvl4pPr>
                      <a:lvl5pPr marL="1865484" algn="l" defTabSz="932742" rtl="0" eaLnBrk="1" latinLnBrk="0" hangingPunct="1">
                        <a:defRPr sz="1800" b="1" kern="1200">
                          <a:solidFill>
                            <a:schemeClr val="lt1"/>
                          </a:solidFill>
                          <a:latin typeface="Segoe UI"/>
                        </a:defRPr>
                      </a:lvl5pPr>
                      <a:lvl6pPr marL="2331856" algn="l" defTabSz="932742" rtl="0" eaLnBrk="1" latinLnBrk="0" hangingPunct="1">
                        <a:defRPr sz="1800" b="1" kern="1200">
                          <a:solidFill>
                            <a:schemeClr val="lt1"/>
                          </a:solidFill>
                          <a:latin typeface="Segoe UI"/>
                        </a:defRPr>
                      </a:lvl6pPr>
                      <a:lvl7pPr marL="2798226" algn="l" defTabSz="932742" rtl="0" eaLnBrk="1" latinLnBrk="0" hangingPunct="1">
                        <a:defRPr sz="1800" b="1" kern="1200">
                          <a:solidFill>
                            <a:schemeClr val="lt1"/>
                          </a:solidFill>
                          <a:latin typeface="Segoe UI"/>
                        </a:defRPr>
                      </a:lvl7pPr>
                      <a:lvl8pPr marL="3264597" algn="l" defTabSz="932742" rtl="0" eaLnBrk="1" latinLnBrk="0" hangingPunct="1">
                        <a:defRPr sz="1800" b="1" kern="1200">
                          <a:solidFill>
                            <a:schemeClr val="lt1"/>
                          </a:solidFill>
                          <a:latin typeface="Segoe UI"/>
                        </a:defRPr>
                      </a:lvl8pPr>
                      <a:lvl9pPr marL="3730969" algn="l" defTabSz="932742" rtl="0" eaLnBrk="1" latinLnBrk="0" hangingPunct="1">
                        <a:defRPr sz="1800" b="1" kern="1200">
                          <a:solidFill>
                            <a:schemeClr val="lt1"/>
                          </a:solidFill>
                          <a:latin typeface="Segoe UI"/>
                        </a:defRPr>
                      </a:lvl9pPr>
                    </a:lstStyle>
                    <a:p>
                      <a:endParaRPr lang="en-US" dirty="0"/>
                    </a:p>
                    <a:p>
                      <a:endParaRPr lang="en-US" dirty="0"/>
                    </a:p>
                    <a:p>
                      <a:endParaRPr lang="en-US" dirty="0"/>
                    </a:p>
                  </a:txBody>
                  <a:tcP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14060331"/>
                  </a:ext>
                </a:extLst>
              </a:tr>
            </a:tbl>
          </a:graphicData>
        </a:graphic>
      </p:graphicFrame>
      <p:sp>
        <p:nvSpPr>
          <p:cNvPr id="10" name="TextBox 9">
            <a:extLst>
              <a:ext uri="{FF2B5EF4-FFF2-40B4-BE49-F238E27FC236}">
                <a16:creationId xmlns:a16="http://schemas.microsoft.com/office/drawing/2014/main" id="{8B9DB179-48AC-47E6-BDEE-B4EB47BAFB2C}"/>
              </a:ext>
            </a:extLst>
          </p:cNvPr>
          <p:cNvSpPr txBox="1"/>
          <p:nvPr/>
        </p:nvSpPr>
        <p:spPr>
          <a:xfrm>
            <a:off x="9936803" y="295808"/>
            <a:ext cx="2358980" cy="8079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t" anchorCtr="0" compatLnSpc="1">
            <a:prstTxWarp prst="textNoShape">
              <a:avLst/>
            </a:prstTxWarp>
            <a:sp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pPr marL="0" marR="0" lvl="0" indent="0" defTabSz="1087313" eaLnBrk="1" fontAlgn="auto" latinLnBrk="0" hangingPunct="1">
              <a:lnSpc>
                <a:spcPct val="100000"/>
              </a:lnSpc>
              <a:spcBef>
                <a:spcPts val="0"/>
              </a:spcBef>
              <a:spcAft>
                <a:spcPts val="0"/>
              </a:spcAft>
              <a:buClr>
                <a:srgbClr val="0078D7"/>
              </a:buClr>
              <a:buSzTx/>
              <a:buFontTx/>
              <a:buNone/>
              <a:tabLst/>
              <a:defRPr/>
            </a:pPr>
            <a:r>
              <a:rPr lang="en-US" sz="1050" b="1" kern="0" dirty="0">
                <a:solidFill>
                  <a:srgbClr val="000000"/>
                </a:solidFill>
                <a:latin typeface="Segoe UI"/>
                <a:cs typeface="Segoe UI" panose="020B0502040204020203" pitchFamily="34" charset="0"/>
              </a:rPr>
              <a:t>Partner</a:t>
            </a:r>
            <a:r>
              <a:rPr kumimoji="0" lang="en-US" sz="1050" b="1" i="0" u="none" strike="noStrike" kern="0" cap="none" spc="0" normalizeH="0" baseline="0" noProof="0" dirty="0">
                <a:ln>
                  <a:noFill/>
                </a:ln>
                <a:solidFill>
                  <a:srgbClr val="000000"/>
                </a:solidFill>
                <a:effectLst/>
                <a:uLnTx/>
                <a:uFillTx/>
                <a:latin typeface="Segoe UI"/>
                <a:cs typeface="Segoe UI" panose="020B0502040204020203" pitchFamily="34" charset="0"/>
              </a:rPr>
              <a:t> ROLES</a:t>
            </a:r>
            <a:br>
              <a:rPr kumimoji="0" lang="en-US" sz="1050" b="0" i="0" u="none" strike="noStrike" kern="0" cap="none" spc="0" normalizeH="0" baseline="0" noProof="0" dirty="0">
                <a:ln>
                  <a:noFill/>
                </a:ln>
                <a:solidFill>
                  <a:srgbClr val="000000"/>
                </a:solidFill>
                <a:effectLst/>
                <a:uLnTx/>
                <a:uFillTx/>
                <a:latin typeface="Segoe UI"/>
                <a:cs typeface="Segoe UI" panose="020B0502040204020203" pitchFamily="34" charset="0"/>
              </a:rPr>
            </a:br>
            <a:r>
              <a:rPr kumimoji="0" lang="en-US" sz="1050" b="0" i="0" u="none" strike="noStrike" kern="0" cap="none" spc="0" normalizeH="0" baseline="0" noProof="0" dirty="0">
                <a:ln>
                  <a:noFill/>
                </a:ln>
                <a:solidFill>
                  <a:srgbClr val="0070C0"/>
                </a:solidFill>
                <a:effectLst/>
                <a:uLnTx/>
                <a:uFillTx/>
                <a:latin typeface="Segoe UI" panose="020B0502040204020203" pitchFamily="34" charset="0"/>
                <a:cs typeface="Segoe UI" panose="020B0502040204020203" pitchFamily="34" charset="0"/>
              </a:rPr>
              <a:t>▲</a:t>
            </a:r>
            <a:r>
              <a:rPr kumimoji="0" lang="en-US" sz="1050" b="0" i="0" u="none" strike="noStrike" kern="0" cap="none" spc="0" normalizeH="0" baseline="0" noProof="0" dirty="0">
                <a:ln>
                  <a:noFill/>
                </a:ln>
                <a:solidFill>
                  <a:srgbClr val="00B050"/>
                </a:solidFill>
                <a:effectLst/>
                <a:uLnTx/>
                <a:uFillTx/>
                <a:latin typeface="Segoe UI" panose="020B0502040204020203" pitchFamily="34" charset="0"/>
                <a:cs typeface="Segoe UI" panose="020B0502040204020203" pitchFamily="34" charset="0"/>
              </a:rPr>
              <a:t> </a:t>
            </a:r>
            <a:r>
              <a:rPr lang="en-US" sz="1050" kern="0" dirty="0">
                <a:solidFill>
                  <a:srgbClr val="000000"/>
                </a:solidFill>
                <a:latin typeface="Segoe UI"/>
                <a:cs typeface="Segoe UI" panose="020B0502040204020203" pitchFamily="34" charset="0"/>
              </a:rPr>
              <a:t>Presenters, Proctors, Marketing</a:t>
            </a:r>
          </a:p>
          <a:p>
            <a:pPr marL="0" marR="0" lvl="0" indent="0" defTabSz="1087313" eaLnBrk="1" fontAlgn="auto" latinLnBrk="0" hangingPunct="1">
              <a:lnSpc>
                <a:spcPct val="100000"/>
              </a:lnSpc>
              <a:spcBef>
                <a:spcPts val="0"/>
              </a:spcBef>
              <a:spcAft>
                <a:spcPts val="0"/>
              </a:spcAft>
              <a:buClr>
                <a:srgbClr val="0078D7"/>
              </a:buClr>
              <a:buSzTx/>
              <a:buFontTx/>
              <a:buNone/>
              <a:tabLst/>
              <a:defRPr/>
            </a:pPr>
            <a:endParaRPr kumimoji="0" lang="en-US" sz="105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a:p>
            <a:pPr marL="0" marR="0" lvl="0" indent="0" defTabSz="1087313" eaLnBrk="1" fontAlgn="auto" latinLnBrk="0" hangingPunct="1">
              <a:lnSpc>
                <a:spcPct val="100000"/>
              </a:lnSpc>
              <a:spcBef>
                <a:spcPts val="0"/>
              </a:spcBef>
              <a:spcAft>
                <a:spcPts val="0"/>
              </a:spcAft>
              <a:buClr>
                <a:srgbClr val="0078D7"/>
              </a:buClr>
              <a:buSzTx/>
              <a:buFontTx/>
              <a:buNone/>
              <a:tabLst/>
              <a:defRPr/>
            </a:pPr>
            <a:r>
              <a:rPr kumimoji="0" lang="en-US" sz="1050" b="1" i="0" u="none" strike="noStrike" kern="0" cap="none" spc="0" normalizeH="0" baseline="0" noProof="0" dirty="0">
                <a:ln>
                  <a:noFill/>
                </a:ln>
                <a:solidFill>
                  <a:srgbClr val="000000"/>
                </a:solidFill>
                <a:effectLst/>
                <a:uLnTx/>
                <a:uFillTx/>
                <a:latin typeface="Segoe UI"/>
                <a:cs typeface="Segoe UI" panose="020B0502040204020203" pitchFamily="34" charset="0"/>
              </a:rPr>
              <a:t>Lab Management</a:t>
            </a:r>
          </a:p>
          <a:p>
            <a:pPr marL="0" marR="0" lvl="0" indent="0" defTabSz="1087313" eaLnBrk="1" fontAlgn="auto" latinLnBrk="0" hangingPunct="1">
              <a:lnSpc>
                <a:spcPct val="100000"/>
              </a:lnSpc>
              <a:spcBef>
                <a:spcPts val="0"/>
              </a:spcBef>
              <a:spcAft>
                <a:spcPts val="0"/>
              </a:spcAft>
              <a:buClr>
                <a:srgbClr val="0078D7"/>
              </a:buClr>
              <a:buSzTx/>
              <a:buFontTx/>
              <a:buNone/>
              <a:tabLst/>
              <a:defRPr/>
            </a:pPr>
            <a:r>
              <a:rPr kumimoji="0" lang="en-US" sz="1050" b="0" i="0" u="none" strike="noStrike" kern="0" cap="none" spc="0" normalizeH="0" baseline="0" noProof="0" dirty="0">
                <a:ln>
                  <a:noFill/>
                </a:ln>
                <a:solidFill>
                  <a:srgbClr val="FFC000"/>
                </a:solidFill>
                <a:effectLst/>
                <a:uLnTx/>
                <a:uFillTx/>
                <a:latin typeface="Segoe UI"/>
                <a:cs typeface="Segoe UI" panose="020B0502040204020203" pitchFamily="34" charset="0"/>
              </a:rPr>
              <a:t>■</a:t>
            </a:r>
            <a:r>
              <a:rPr kumimoji="0" lang="en-US" sz="1050" b="0" i="0" u="none" strike="noStrike" kern="0" cap="none" spc="0" normalizeH="0" baseline="0" noProof="0" dirty="0">
                <a:ln>
                  <a:noFill/>
                </a:ln>
                <a:solidFill>
                  <a:srgbClr val="000000"/>
                </a:solidFill>
                <a:effectLst/>
                <a:uLnTx/>
                <a:uFillTx/>
                <a:latin typeface="Segoe UI"/>
                <a:cs typeface="Segoe UI" panose="020B0502040204020203" pitchFamily="34" charset="0"/>
              </a:rPr>
              <a:t> </a:t>
            </a:r>
            <a:r>
              <a:rPr lang="en-US" sz="1050" kern="0" dirty="0">
                <a:solidFill>
                  <a:srgbClr val="000000"/>
                </a:solidFill>
                <a:latin typeface="Segoe UI"/>
                <a:cs typeface="Segoe UI" panose="020B0502040204020203" pitchFamily="34" charset="0"/>
              </a:rPr>
              <a:t>3</a:t>
            </a:r>
            <a:r>
              <a:rPr lang="en-US" sz="1050" kern="0" baseline="30000" dirty="0">
                <a:solidFill>
                  <a:srgbClr val="000000"/>
                </a:solidFill>
                <a:latin typeface="Segoe UI"/>
                <a:cs typeface="Segoe UI" panose="020B0502040204020203" pitchFamily="34" charset="0"/>
              </a:rPr>
              <a:t>rd</a:t>
            </a:r>
            <a:r>
              <a:rPr lang="en-US" sz="1050" kern="0" dirty="0">
                <a:solidFill>
                  <a:srgbClr val="000000"/>
                </a:solidFill>
                <a:latin typeface="Segoe UI"/>
                <a:cs typeface="Segoe UI" panose="020B0502040204020203" pitchFamily="34" charset="0"/>
              </a:rPr>
              <a:t> Party</a:t>
            </a:r>
            <a:endParaRPr kumimoji="0" lang="en-US" sz="105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sp>
        <p:nvSpPr>
          <p:cNvPr id="11" name="TextBox 10">
            <a:extLst>
              <a:ext uri="{FF2B5EF4-FFF2-40B4-BE49-F238E27FC236}">
                <a16:creationId xmlns:a16="http://schemas.microsoft.com/office/drawing/2014/main" id="{DAEE813F-C012-4D75-87B6-F668C941DE50}"/>
              </a:ext>
            </a:extLst>
          </p:cNvPr>
          <p:cNvSpPr txBox="1"/>
          <p:nvPr/>
        </p:nvSpPr>
        <p:spPr>
          <a:xfrm>
            <a:off x="6506059" y="295808"/>
            <a:ext cx="3430744" cy="807913"/>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marL="0" lvl="0" indent="0" defTabSz="1087313" eaLnBrk="1" hangingPunct="1">
              <a:buClr>
                <a:schemeClr val="tx2"/>
              </a:buClr>
              <a:defRPr sz="1800" baseline="0">
                <a:latin typeface="+mn-lt"/>
                <a:ea typeface="Arial Unicode MS" pitchFamily="34" charset="-128"/>
                <a:cs typeface="Arial Unicode MS" pitchFamily="34" charset="-128"/>
              </a:defRPr>
            </a:lvl1pPr>
            <a:lvl2pPr marL="235199" lvl="1" indent="-233272" defTabSz="1087313" eaLnBrk="1" hangingPunct="1">
              <a:buClr>
                <a:schemeClr val="tx2"/>
              </a:buClr>
              <a:buSzPct val="125000"/>
              <a:buFont typeface="Arial" charset="0"/>
              <a:buChar char="▪"/>
              <a:defRPr sz="1800" baseline="0">
                <a:latin typeface="+mn-lt"/>
                <a:ea typeface="Arial Unicode MS" pitchFamily="34" charset="-128"/>
                <a:cs typeface="Arial Unicode MS" pitchFamily="34" charset="-128"/>
              </a:defRPr>
            </a:lvl2pPr>
            <a:lvl3pPr marL="555224" lvl="2" indent="-318098"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3pPr>
            <a:lvl4pPr marL="746082" lvl="3" indent="-188930" defTabSz="1087313" eaLnBrk="1" hangingPunct="1">
              <a:buClr>
                <a:schemeClr val="tx2"/>
              </a:buClr>
              <a:buSzPct val="120000"/>
              <a:buFont typeface="Arial" charset="0"/>
              <a:buChar char="▫"/>
              <a:defRPr sz="1800" baseline="0">
                <a:latin typeface="+mn-lt"/>
                <a:ea typeface="Arial Unicode MS" pitchFamily="34" charset="-128"/>
                <a:cs typeface="Arial Unicode MS" pitchFamily="34" charset="-128"/>
              </a:defRPr>
            </a:lvl4pPr>
            <a:lvl5pPr marL="910567" lvl="4" indent="-158085" defTabSz="1087313" eaLnBrk="1" hangingPunct="1">
              <a:buClr>
                <a:schemeClr val="tx2"/>
              </a:buClr>
              <a:buSzPct val="89000"/>
              <a:buFont typeface="Arial" charset="0"/>
              <a:buChar char="-"/>
              <a:defRPr sz="1800" baseline="0">
                <a:latin typeface="+mn-lt"/>
                <a:ea typeface="Arial Unicode MS" pitchFamily="34" charset="-128"/>
                <a:cs typeface="Arial Unicode MS" pitchFamily="34" charset="-128"/>
              </a:defRPr>
            </a:lvl5pPr>
            <a:lvl6pPr marL="910567" indent="-158085" defTabSz="1087313" fontAlgn="base">
              <a:spcBef>
                <a:spcPct val="0"/>
              </a:spcBef>
              <a:spcAft>
                <a:spcPct val="0"/>
              </a:spcAft>
              <a:buClr>
                <a:schemeClr val="tx2"/>
              </a:buClr>
              <a:buSzPct val="89000"/>
              <a:buFont typeface="Arial" charset="0"/>
              <a:buChar char="-"/>
              <a:defRPr baseline="0">
                <a:latin typeface="+mn-lt"/>
              </a:defRPr>
            </a:lvl6pPr>
            <a:lvl7pPr marL="910567" indent="-158085" defTabSz="1087313" fontAlgn="base">
              <a:spcBef>
                <a:spcPct val="0"/>
              </a:spcBef>
              <a:spcAft>
                <a:spcPct val="0"/>
              </a:spcAft>
              <a:buClr>
                <a:schemeClr val="tx2"/>
              </a:buClr>
              <a:buSzPct val="89000"/>
              <a:buFont typeface="Arial" charset="0"/>
              <a:buChar char="-"/>
              <a:defRPr baseline="0">
                <a:latin typeface="+mn-lt"/>
              </a:defRPr>
            </a:lvl7pPr>
            <a:lvl8pPr marL="910567" indent="-158085" defTabSz="1087313" fontAlgn="base">
              <a:spcBef>
                <a:spcPct val="0"/>
              </a:spcBef>
              <a:spcAft>
                <a:spcPct val="0"/>
              </a:spcAft>
              <a:buClr>
                <a:schemeClr val="tx2"/>
              </a:buClr>
              <a:buSzPct val="89000"/>
              <a:buFont typeface="Arial" charset="0"/>
              <a:buChar char="-"/>
              <a:defRPr baseline="0">
                <a:latin typeface="+mn-lt"/>
              </a:defRPr>
            </a:lvl8pPr>
            <a:lvl9pPr marL="910567" indent="-158085" defTabSz="1087313" fontAlgn="base">
              <a:spcBef>
                <a:spcPct val="0"/>
              </a:spcBef>
              <a:spcAft>
                <a:spcPct val="0"/>
              </a:spcAft>
              <a:buClr>
                <a:schemeClr val="tx2"/>
              </a:buClr>
              <a:buSzPct val="89000"/>
              <a:buFont typeface="Arial" charset="0"/>
              <a:buChar char="-"/>
              <a:defRPr baseline="0">
                <a:latin typeface="+mn-lt"/>
              </a:defRPr>
            </a:lvl9pPr>
          </a:lstStyle>
          <a:p>
            <a:pPr marL="0" marR="0" lvl="0" indent="0" defTabSz="1087313" eaLnBrk="1" fontAlgn="auto" latinLnBrk="0" hangingPunct="1">
              <a:lnSpc>
                <a:spcPct val="100000"/>
              </a:lnSpc>
              <a:spcBef>
                <a:spcPts val="0"/>
              </a:spcBef>
              <a:spcAft>
                <a:spcPts val="0"/>
              </a:spcAft>
              <a:buClr>
                <a:srgbClr val="0078D7"/>
              </a:buClr>
              <a:buSzTx/>
              <a:buFontTx/>
              <a:buNone/>
              <a:tabLst/>
              <a:defRPr/>
            </a:pPr>
            <a:r>
              <a:rPr lang="en-US" sz="1050" b="1" kern="0" dirty="0">
                <a:solidFill>
                  <a:srgbClr val="000000"/>
                </a:solidFill>
                <a:latin typeface="Segoe UI"/>
                <a:cs typeface="Segoe UI" panose="020B0502040204020203" pitchFamily="34" charset="0"/>
              </a:rPr>
              <a:t>MSFT</a:t>
            </a:r>
            <a:r>
              <a:rPr kumimoji="0" lang="en-US" sz="1050" b="1" i="0" u="none" strike="noStrike" kern="0" cap="none" spc="0" normalizeH="0" baseline="0" noProof="0" dirty="0">
                <a:ln>
                  <a:noFill/>
                </a:ln>
                <a:solidFill>
                  <a:srgbClr val="000000"/>
                </a:solidFill>
                <a:effectLst/>
                <a:uLnTx/>
                <a:uFillTx/>
                <a:latin typeface="Segoe UI"/>
                <a:cs typeface="Segoe UI" panose="020B0502040204020203" pitchFamily="34" charset="0"/>
              </a:rPr>
              <a:t> ROLES</a:t>
            </a:r>
            <a:br>
              <a:rPr kumimoji="0" lang="en-US" sz="1050" b="0" i="0" u="none" strike="noStrike" kern="0" cap="none" spc="0" normalizeH="0" baseline="0" noProof="0" dirty="0">
                <a:ln>
                  <a:noFill/>
                </a:ln>
                <a:solidFill>
                  <a:srgbClr val="000000"/>
                </a:solidFill>
                <a:effectLst/>
                <a:uLnTx/>
                <a:uFillTx/>
                <a:latin typeface="Segoe UI"/>
                <a:cs typeface="Segoe UI" panose="020B0502040204020203" pitchFamily="34" charset="0"/>
              </a:rPr>
            </a:br>
            <a:r>
              <a:rPr kumimoji="0" lang="en-US" sz="1050" b="0" i="0" u="none" strike="noStrike" kern="0" cap="none" spc="0" normalizeH="0" baseline="0" noProof="0" dirty="0">
                <a:ln>
                  <a:noFill/>
                </a:ln>
                <a:solidFill>
                  <a:srgbClr val="92D050"/>
                </a:solidFill>
                <a:effectLst/>
                <a:uLnTx/>
                <a:uFillTx/>
                <a:latin typeface="Segoe UI"/>
                <a:cs typeface="Segoe UI" panose="020B0502040204020203" pitchFamily="34" charset="0"/>
              </a:rPr>
              <a:t>■</a:t>
            </a:r>
            <a:r>
              <a:rPr kumimoji="0" lang="en-US" sz="1050" b="0" i="0" u="none" strike="noStrike" kern="0" cap="none" spc="0" normalizeH="0" baseline="0" noProof="0" dirty="0">
                <a:ln>
                  <a:noFill/>
                </a:ln>
                <a:solidFill>
                  <a:srgbClr val="000000"/>
                </a:solidFill>
                <a:effectLst/>
                <a:uLnTx/>
                <a:uFillTx/>
                <a:latin typeface="Segoe UI"/>
                <a:cs typeface="Segoe UI" panose="020B0502040204020203" pitchFamily="34" charset="0"/>
              </a:rPr>
              <a:t> </a:t>
            </a:r>
            <a:r>
              <a:rPr kumimoji="0" lang="en-US" sz="1050" b="1" i="0" u="none" strike="noStrike" kern="0" cap="none" spc="0" normalizeH="0" baseline="0" noProof="0" dirty="0">
                <a:ln>
                  <a:noFill/>
                </a:ln>
                <a:solidFill>
                  <a:srgbClr val="000000"/>
                </a:solidFill>
                <a:effectLst/>
                <a:uLnTx/>
                <a:uFillTx/>
                <a:latin typeface="Segoe UI"/>
                <a:cs typeface="Segoe UI" panose="020B0502040204020203" pitchFamily="34" charset="0"/>
              </a:rPr>
              <a:t>Corp Program Owner: Azure Product Mktg Mgr. </a:t>
            </a:r>
          </a:p>
          <a:p>
            <a:pPr marL="0" marR="0" lvl="0" indent="0" algn="l" defTabSz="1087313" rtl="0" eaLnBrk="1" fontAlgn="auto" latinLnBrk="0" hangingPunct="1">
              <a:lnSpc>
                <a:spcPct val="100000"/>
              </a:lnSpc>
              <a:spcBef>
                <a:spcPts val="0"/>
              </a:spcBef>
              <a:spcAft>
                <a:spcPts val="0"/>
              </a:spcAft>
              <a:buClr>
                <a:srgbClr val="0078D7"/>
              </a:buClr>
              <a:buSzTx/>
              <a:buFontTx/>
              <a:buNone/>
              <a:tabLst/>
              <a:defRPr/>
            </a:pPr>
            <a:r>
              <a:rPr kumimoji="0" lang="en-US" sz="1050" b="0" i="0" u="none" strike="noStrike" kern="0" cap="none" spc="0" normalizeH="0" baseline="0" noProof="0" dirty="0">
                <a:ln>
                  <a:noFill/>
                </a:ln>
                <a:solidFill>
                  <a:srgbClr val="FF6600"/>
                </a:solidFill>
                <a:effectLst/>
                <a:uLnTx/>
                <a:uFillTx/>
                <a:latin typeface="Segoe UI"/>
                <a:cs typeface="Segoe UI" panose="020B0502040204020203" pitchFamily="34" charset="0"/>
              </a:rPr>
              <a:t>■ </a:t>
            </a:r>
            <a:r>
              <a:rPr lang="en-US" sz="1050" kern="0" dirty="0">
                <a:solidFill>
                  <a:srgbClr val="000000"/>
                </a:solidFill>
                <a:latin typeface="Segoe UI"/>
                <a:cs typeface="Segoe UI" panose="020B0502040204020203" pitchFamily="34" charset="0"/>
              </a:rPr>
              <a:t>A14</a:t>
            </a:r>
            <a:r>
              <a:rPr kumimoji="0" lang="en-US" sz="1050" b="0" i="0" u="none" strike="noStrike" kern="0" cap="none" spc="0" normalizeH="0" baseline="0" noProof="0" dirty="0">
                <a:ln>
                  <a:noFill/>
                </a:ln>
                <a:solidFill>
                  <a:srgbClr val="000000"/>
                </a:solidFill>
                <a:effectLst/>
                <a:uLnTx/>
                <a:uFillTx/>
                <a:latin typeface="Segoe UI"/>
                <a:cs typeface="Segoe UI" panose="020B0502040204020203" pitchFamily="34" charset="0"/>
              </a:rPr>
              <a:t> IoT PMM</a:t>
            </a:r>
          </a:p>
          <a:p>
            <a:pPr marL="0" marR="0" lvl="0" indent="0" algn="l" defTabSz="1087313" rtl="0" eaLnBrk="1" fontAlgn="auto" latinLnBrk="0" hangingPunct="1">
              <a:lnSpc>
                <a:spcPct val="100000"/>
              </a:lnSpc>
              <a:spcBef>
                <a:spcPts val="0"/>
              </a:spcBef>
              <a:spcAft>
                <a:spcPts val="0"/>
              </a:spcAft>
              <a:buClr>
                <a:srgbClr val="0078D7"/>
              </a:buClr>
              <a:buSzTx/>
              <a:buFontTx/>
              <a:buNone/>
              <a:tabLst/>
              <a:defRPr/>
            </a:pPr>
            <a:r>
              <a:rPr kumimoji="0" lang="en-US" sz="1050" b="0" i="0" u="none" strike="noStrike" kern="0" cap="none" spc="0" normalizeH="0" baseline="0" noProof="0" dirty="0">
                <a:ln>
                  <a:noFill/>
                </a:ln>
                <a:solidFill>
                  <a:srgbClr val="C00000"/>
                </a:solidFill>
                <a:effectLst/>
                <a:uLnTx/>
                <a:uFillTx/>
                <a:latin typeface="Segoe UI"/>
                <a:cs typeface="Segoe UI" panose="020B0502040204020203" pitchFamily="34" charset="0"/>
              </a:rPr>
              <a:t>■ </a:t>
            </a:r>
            <a:r>
              <a:rPr kumimoji="0" lang="en-US" sz="1050" b="0" i="0" u="none" strike="noStrike" kern="0" cap="none" spc="0" normalizeH="0" baseline="0" noProof="0" dirty="0">
                <a:ln>
                  <a:noFill/>
                </a:ln>
                <a:effectLst/>
                <a:uLnTx/>
                <a:uFillTx/>
                <a:latin typeface="Segoe UI"/>
                <a:cs typeface="Segoe UI" panose="020B0502040204020203" pitchFamily="34" charset="0"/>
              </a:rPr>
              <a:t>OCP and Account Team</a:t>
            </a:r>
          </a:p>
          <a:p>
            <a:pPr marL="0" marR="0" lvl="0" indent="0" algn="l" defTabSz="1087313" rtl="0" eaLnBrk="1" fontAlgn="auto" latinLnBrk="0" hangingPunct="1">
              <a:lnSpc>
                <a:spcPct val="100000"/>
              </a:lnSpc>
              <a:spcBef>
                <a:spcPts val="0"/>
              </a:spcBef>
              <a:spcAft>
                <a:spcPts val="0"/>
              </a:spcAft>
              <a:buClr>
                <a:srgbClr val="0078D7"/>
              </a:buClr>
              <a:buSzTx/>
              <a:buFontTx/>
              <a:buNone/>
              <a:tabLst/>
              <a:defRPr/>
            </a:pPr>
            <a:r>
              <a:rPr lang="en-US" sz="1050" kern="0" dirty="0">
                <a:solidFill>
                  <a:srgbClr val="000000"/>
                </a:solidFill>
                <a:latin typeface="Segoe UI"/>
                <a:cs typeface="Segoe UI" panose="020B0502040204020203" pitchFamily="34" charset="0"/>
              </a:rPr>
              <a:t>Scale Team </a:t>
            </a:r>
            <a:endParaRPr kumimoji="0" lang="en-US" sz="1050" b="0" i="0" u="none" strike="noStrike" kern="0" cap="none" spc="0" normalizeH="0" baseline="0" noProof="0" dirty="0">
              <a:ln>
                <a:noFill/>
              </a:ln>
              <a:solidFill>
                <a:srgbClr val="000000"/>
              </a:solidFill>
              <a:effectLst/>
              <a:uLnTx/>
              <a:uFillTx/>
              <a:latin typeface="Segoe UI"/>
              <a:cs typeface="Segoe UI" panose="020B0502040204020203" pitchFamily="34" charset="0"/>
            </a:endParaRPr>
          </a:p>
        </p:txBody>
      </p:sp>
      <p:sp>
        <p:nvSpPr>
          <p:cNvPr id="6" name="Arrow: Chevron 5">
            <a:extLst>
              <a:ext uri="{FF2B5EF4-FFF2-40B4-BE49-F238E27FC236}">
                <a16:creationId xmlns:a16="http://schemas.microsoft.com/office/drawing/2014/main" id="{A35A5ADA-DA50-4A99-A3A4-ACA023A2D51D}"/>
              </a:ext>
            </a:extLst>
          </p:cNvPr>
          <p:cNvSpPr/>
          <p:nvPr/>
        </p:nvSpPr>
        <p:spPr bwMode="auto">
          <a:xfrm>
            <a:off x="1213659" y="1442431"/>
            <a:ext cx="2721032" cy="246888"/>
          </a:xfrm>
          <a:prstGeom prst="chevron">
            <a:avLst>
              <a:gd name="adj" fmla="val 20000"/>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R="0" lvl="0" indent="0" algn="ctr" defTabSz="932742" fontAlgn="base">
              <a:lnSpc>
                <a:spcPct val="90000"/>
              </a:lnSpc>
              <a:spcBef>
                <a:spcPct val="0"/>
              </a:spcBef>
              <a:spcAft>
                <a:spcPct val="0"/>
              </a:spcAft>
              <a:buClrTx/>
              <a:buSzTx/>
              <a:buFontTx/>
              <a:buNone/>
              <a:tabLst/>
              <a:defRPr/>
            </a:pPr>
            <a:r>
              <a:rPr lang="en-IN" sz="1000" b="1" dirty="0">
                <a:solidFill>
                  <a:schemeClr val="lt1"/>
                </a:solidFill>
                <a:latin typeface="Segoe UI" panose="020B0502040204020203" pitchFamily="34" charset="0"/>
                <a:cs typeface="Segoe UI" panose="020B0502040204020203" pitchFamily="34" charset="0"/>
              </a:rPr>
              <a:t>PROGRAM DESIGN</a:t>
            </a:r>
          </a:p>
        </p:txBody>
      </p:sp>
      <p:sp>
        <p:nvSpPr>
          <p:cNvPr id="7" name="Arrow: Chevron 6">
            <a:extLst>
              <a:ext uri="{FF2B5EF4-FFF2-40B4-BE49-F238E27FC236}">
                <a16:creationId xmlns:a16="http://schemas.microsoft.com/office/drawing/2014/main" id="{977CCE00-FBBE-40BD-BF9A-91BDD497DDB1}"/>
              </a:ext>
            </a:extLst>
          </p:cNvPr>
          <p:cNvSpPr/>
          <p:nvPr/>
        </p:nvSpPr>
        <p:spPr bwMode="auto">
          <a:xfrm>
            <a:off x="3934691" y="1448651"/>
            <a:ext cx="1645920" cy="246888"/>
          </a:xfrm>
          <a:prstGeom prst="chevron">
            <a:avLst>
              <a:gd name="adj" fmla="val 2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R="0" lvl="0" indent="0" algn="ctr" defTabSz="932742" fontAlgn="base">
              <a:lnSpc>
                <a:spcPct val="90000"/>
              </a:lnSpc>
              <a:spcBef>
                <a:spcPct val="0"/>
              </a:spcBef>
              <a:spcAft>
                <a:spcPct val="0"/>
              </a:spcAft>
              <a:buClrTx/>
              <a:buSzTx/>
              <a:buFontTx/>
              <a:buNone/>
              <a:tabLst/>
              <a:defRPr/>
            </a:pPr>
            <a:r>
              <a:rPr lang="en-IN" sz="1000" b="1" dirty="0">
                <a:solidFill>
                  <a:schemeClr val="lt1"/>
                </a:solidFill>
                <a:latin typeface="Segoe UI" panose="020B0502040204020203" pitchFamily="34" charset="0"/>
                <a:cs typeface="Segoe UI" panose="020B0502040204020203" pitchFamily="34" charset="0"/>
              </a:rPr>
              <a:t>LOCAL PLANNING</a:t>
            </a:r>
          </a:p>
        </p:txBody>
      </p:sp>
      <p:sp>
        <p:nvSpPr>
          <p:cNvPr id="15" name="Arrow: Chevron 14">
            <a:extLst>
              <a:ext uri="{FF2B5EF4-FFF2-40B4-BE49-F238E27FC236}">
                <a16:creationId xmlns:a16="http://schemas.microsoft.com/office/drawing/2014/main" id="{60F95EDA-68A3-4720-8564-246A4F3A35B8}"/>
              </a:ext>
            </a:extLst>
          </p:cNvPr>
          <p:cNvSpPr/>
          <p:nvPr/>
        </p:nvSpPr>
        <p:spPr bwMode="auto">
          <a:xfrm>
            <a:off x="5598822" y="1444567"/>
            <a:ext cx="1463040" cy="246888"/>
          </a:xfrm>
          <a:prstGeom prst="chevron">
            <a:avLst>
              <a:gd name="adj" fmla="val 20000"/>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R="0" lvl="0" indent="0" algn="ctr" defTabSz="932742" fontAlgn="base">
              <a:lnSpc>
                <a:spcPct val="90000"/>
              </a:lnSpc>
              <a:spcBef>
                <a:spcPct val="0"/>
              </a:spcBef>
              <a:spcAft>
                <a:spcPct val="0"/>
              </a:spcAft>
              <a:buClrTx/>
              <a:buSzTx/>
              <a:buFontTx/>
              <a:buNone/>
              <a:tabLst/>
              <a:defRPr/>
            </a:pPr>
            <a:r>
              <a:rPr lang="en-IN" sz="1000" b="1" dirty="0">
                <a:solidFill>
                  <a:schemeClr val="lt1"/>
                </a:solidFill>
                <a:latin typeface="Segoe UI" panose="020B0502040204020203" pitchFamily="34" charset="0"/>
                <a:cs typeface="Segoe UI" panose="020B0502040204020203" pitchFamily="34" charset="0"/>
              </a:rPr>
              <a:t>EVENT SET UP</a:t>
            </a:r>
          </a:p>
        </p:txBody>
      </p:sp>
      <p:sp>
        <p:nvSpPr>
          <p:cNvPr id="17" name="Arrow: Chevron 16">
            <a:extLst>
              <a:ext uri="{FF2B5EF4-FFF2-40B4-BE49-F238E27FC236}">
                <a16:creationId xmlns:a16="http://schemas.microsoft.com/office/drawing/2014/main" id="{A2160E6E-B58E-46D0-B268-211B34925DFB}"/>
              </a:ext>
            </a:extLst>
          </p:cNvPr>
          <p:cNvSpPr/>
          <p:nvPr/>
        </p:nvSpPr>
        <p:spPr bwMode="auto">
          <a:xfrm>
            <a:off x="7061862" y="1448651"/>
            <a:ext cx="1645920" cy="246888"/>
          </a:xfrm>
          <a:prstGeom prst="chevron">
            <a:avLst>
              <a:gd name="adj" fmla="val 2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R="0" lvl="0" indent="0" algn="ctr" defTabSz="932742" fontAlgn="base">
              <a:lnSpc>
                <a:spcPct val="90000"/>
              </a:lnSpc>
              <a:spcBef>
                <a:spcPct val="0"/>
              </a:spcBef>
              <a:spcAft>
                <a:spcPct val="0"/>
              </a:spcAft>
              <a:buClrTx/>
              <a:buSzTx/>
              <a:buFontTx/>
              <a:buNone/>
              <a:tabLst/>
              <a:defRPr/>
            </a:pPr>
            <a:r>
              <a:rPr lang="en-IN" sz="900" b="1" dirty="0">
                <a:solidFill>
                  <a:schemeClr val="lt1"/>
                </a:solidFill>
                <a:latin typeface="Segoe UI" panose="020B0502040204020203" pitchFamily="34" charset="0"/>
                <a:cs typeface="Segoe UI" panose="020B0502040204020203" pitchFamily="34" charset="0"/>
              </a:rPr>
              <a:t>LOCAL DEMAND GEN</a:t>
            </a:r>
          </a:p>
        </p:txBody>
      </p:sp>
      <p:sp>
        <p:nvSpPr>
          <p:cNvPr id="19" name="Arrow: Chevron 18">
            <a:extLst>
              <a:ext uri="{FF2B5EF4-FFF2-40B4-BE49-F238E27FC236}">
                <a16:creationId xmlns:a16="http://schemas.microsoft.com/office/drawing/2014/main" id="{7A8BBE76-450B-408C-A03D-798BB8CDBF25}"/>
              </a:ext>
            </a:extLst>
          </p:cNvPr>
          <p:cNvSpPr/>
          <p:nvPr/>
        </p:nvSpPr>
        <p:spPr bwMode="auto">
          <a:xfrm>
            <a:off x="8707782" y="1444208"/>
            <a:ext cx="1645920" cy="246888"/>
          </a:xfrm>
          <a:prstGeom prst="chevron">
            <a:avLst>
              <a:gd name="adj" fmla="val 20000"/>
            </a:avLst>
          </a:prstGeom>
          <a:solidFill>
            <a:srgbClr val="0078D4"/>
          </a:solidFill>
          <a:ln w="9525" cap="flat" cmpd="sng" algn="ctr">
            <a:solidFill>
              <a:schemeClr val="bg1"/>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R="0" lvl="0" indent="0" algn="ctr" defTabSz="932742" fontAlgn="base">
              <a:lnSpc>
                <a:spcPct val="90000"/>
              </a:lnSpc>
              <a:spcBef>
                <a:spcPct val="0"/>
              </a:spcBef>
              <a:spcAft>
                <a:spcPct val="0"/>
              </a:spcAft>
              <a:buClrTx/>
              <a:buSzTx/>
              <a:buFontTx/>
              <a:buNone/>
              <a:tabLst/>
              <a:defRPr/>
            </a:pPr>
            <a:r>
              <a:rPr lang="en-IN" sz="1000" b="1" dirty="0">
                <a:solidFill>
                  <a:schemeClr val="lt1"/>
                </a:solidFill>
                <a:latin typeface="Segoe UI" panose="020B0502040204020203" pitchFamily="34" charset="0"/>
                <a:cs typeface="Segoe UI" panose="020B0502040204020203" pitchFamily="34" charset="0"/>
              </a:rPr>
              <a:t>DAY OF EVENT</a:t>
            </a:r>
          </a:p>
        </p:txBody>
      </p:sp>
      <p:sp>
        <p:nvSpPr>
          <p:cNvPr id="21" name="Arrow: Chevron 20">
            <a:extLst>
              <a:ext uri="{FF2B5EF4-FFF2-40B4-BE49-F238E27FC236}">
                <a16:creationId xmlns:a16="http://schemas.microsoft.com/office/drawing/2014/main" id="{DB0E210B-E359-43D7-8DD6-C473F4B817F5}"/>
              </a:ext>
            </a:extLst>
          </p:cNvPr>
          <p:cNvSpPr/>
          <p:nvPr/>
        </p:nvSpPr>
        <p:spPr bwMode="auto">
          <a:xfrm>
            <a:off x="10371913" y="1450564"/>
            <a:ext cx="1645920" cy="246888"/>
          </a:xfrm>
          <a:prstGeom prst="chevron">
            <a:avLst>
              <a:gd name="adj" fmla="val 20000"/>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sp3d/>
          </a:bodyPr>
          <a:lstStyle/>
          <a:p>
            <a:pPr marR="0" lvl="0" indent="0" algn="ctr" defTabSz="932742" fontAlgn="base">
              <a:lnSpc>
                <a:spcPct val="90000"/>
              </a:lnSpc>
              <a:spcBef>
                <a:spcPct val="0"/>
              </a:spcBef>
              <a:spcAft>
                <a:spcPct val="0"/>
              </a:spcAft>
              <a:buClrTx/>
              <a:buSzTx/>
              <a:buFontTx/>
              <a:buNone/>
              <a:tabLst/>
              <a:defRPr/>
            </a:pPr>
            <a:r>
              <a:rPr lang="en-IN" sz="1000" b="1">
                <a:solidFill>
                  <a:schemeClr val="lt1"/>
                </a:solidFill>
                <a:latin typeface="Segoe UI" panose="020B0502040204020203" pitchFamily="34" charset="0"/>
                <a:cs typeface="Segoe UI" panose="020B0502040204020203" pitchFamily="34" charset="0"/>
              </a:rPr>
              <a:t>POST EVENT</a:t>
            </a:r>
          </a:p>
        </p:txBody>
      </p:sp>
    </p:spTree>
    <p:extLst>
      <p:ext uri="{BB962C8B-B14F-4D97-AF65-F5344CB8AC3E}">
        <p14:creationId xmlns:p14="http://schemas.microsoft.com/office/powerpoint/2010/main" val="4170356820"/>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423951-CEDF-45C4-A75E-790017339540}"/>
              </a:ext>
            </a:extLst>
          </p:cNvPr>
          <p:cNvPicPr>
            <a:picLocks noChangeAspect="1"/>
          </p:cNvPicPr>
          <p:nvPr/>
        </p:nvPicPr>
        <p:blipFill rotWithShape="1">
          <a:blip r:embed="rId2"/>
          <a:srcRect l="235" t="444" r="-99" b="-444"/>
          <a:stretch/>
        </p:blipFill>
        <p:spPr>
          <a:xfrm>
            <a:off x="-82685" y="0"/>
            <a:ext cx="12274685" cy="6909862"/>
          </a:xfrm>
          <a:prstGeom prst="rect">
            <a:avLst/>
          </a:prstGeom>
        </p:spPr>
      </p:pic>
      <p:sp>
        <p:nvSpPr>
          <p:cNvPr id="6" name="Rectangle 5">
            <a:extLst>
              <a:ext uri="{FF2B5EF4-FFF2-40B4-BE49-F238E27FC236}">
                <a16:creationId xmlns:a16="http://schemas.microsoft.com/office/drawing/2014/main" id="{ED3C8A7B-4555-4507-8C18-1936D64C5801}"/>
              </a:ext>
            </a:extLst>
          </p:cNvPr>
          <p:cNvSpPr/>
          <p:nvPr/>
        </p:nvSpPr>
        <p:spPr>
          <a:xfrm>
            <a:off x="-82684" y="0"/>
            <a:ext cx="8866076" cy="6858000"/>
          </a:xfrm>
          <a:prstGeom prst="rect">
            <a:avLst/>
          </a:prstGeom>
          <a:gradFill flip="none" rotWithShape="1">
            <a:gsLst>
              <a:gs pos="0">
                <a:srgbClr val="2954A6"/>
              </a:gs>
              <a:gs pos="100000">
                <a:schemeClr val="tx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BE01BBE-B724-4946-BDD1-3988FC045959}"/>
              </a:ext>
            </a:extLst>
          </p:cNvPr>
          <p:cNvSpPr>
            <a:spLocks noGrp="1"/>
          </p:cNvSpPr>
          <p:nvPr>
            <p:ph type="title"/>
          </p:nvPr>
        </p:nvSpPr>
        <p:spPr>
          <a:xfrm>
            <a:off x="494274" y="3204266"/>
            <a:ext cx="10872973" cy="1780872"/>
          </a:xfrm>
        </p:spPr>
        <p:txBody>
          <a:bodyPr anchor="ctr"/>
          <a:lstStyle/>
          <a:p>
            <a:r>
              <a:rPr lang="en-US" dirty="0">
                <a:solidFill>
                  <a:schemeClr val="bg1"/>
                </a:solidFill>
              </a:rPr>
              <a:t>Session Objective</a:t>
            </a:r>
            <a:br>
              <a:rPr lang="en-US" dirty="0">
                <a:solidFill>
                  <a:schemeClr val="bg1"/>
                </a:solidFill>
              </a:rPr>
            </a:br>
            <a:br>
              <a:rPr lang="en-US" dirty="0">
                <a:solidFill>
                  <a:schemeClr val="bg1"/>
                </a:solidFill>
              </a:rPr>
            </a:br>
            <a:r>
              <a:rPr lang="en-US" sz="2900" dirty="0">
                <a:solidFill>
                  <a:schemeClr val="bg1"/>
                </a:solidFill>
                <a:latin typeface="+mn-lt"/>
              </a:rPr>
              <a:t>To share the </a:t>
            </a:r>
            <a:r>
              <a:rPr lang="en-US" sz="2900" dirty="0">
                <a:solidFill>
                  <a:schemeClr val="bg1"/>
                </a:solidFill>
              </a:rPr>
              <a:t>IoT Virtual Workshop</a:t>
            </a:r>
            <a:r>
              <a:rPr lang="en-US" sz="2900" dirty="0">
                <a:solidFill>
                  <a:schemeClr val="bg1"/>
                </a:solidFill>
                <a:latin typeface="+mn-lt"/>
              </a:rPr>
              <a:t> content with you to partner with you to deliver it to our customers and drive joint engagements</a:t>
            </a:r>
            <a:endParaRPr lang="en-US" sz="2900" i="1" dirty="0">
              <a:solidFill>
                <a:schemeClr val="bg1"/>
              </a:solidFill>
              <a:latin typeface="+mn-lt"/>
            </a:endParaRPr>
          </a:p>
        </p:txBody>
      </p:sp>
    </p:spTree>
    <p:extLst>
      <p:ext uri="{BB962C8B-B14F-4D97-AF65-F5344CB8AC3E}">
        <p14:creationId xmlns:p14="http://schemas.microsoft.com/office/powerpoint/2010/main" val="1395643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750"/>
                                        <p:tgtEl>
                                          <p:spTgt spid="6"/>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0F2CC39-D069-254A-AD00-E783E55B8B3D}"/>
              </a:ext>
            </a:extLst>
          </p:cNvPr>
          <p:cNvSpPr txBox="1"/>
          <p:nvPr/>
        </p:nvSpPr>
        <p:spPr>
          <a:xfrm>
            <a:off x="356167" y="306186"/>
            <a:ext cx="3965509" cy="553998"/>
          </a:xfrm>
          <a:prstGeom prst="rect">
            <a:avLst/>
          </a:prstGeom>
          <a:noFill/>
        </p:spPr>
        <p:txBody>
          <a:bodyPr wrap="none" rtlCol="0">
            <a:spAutoFit/>
          </a:bodyPr>
          <a:lstStyle/>
          <a:p>
            <a:pPr algn="ctr"/>
            <a:r>
              <a:rPr lang="en-US" sz="3000" b="1" dirty="0">
                <a:solidFill>
                  <a:schemeClr val="tx2"/>
                </a:solidFill>
                <a:latin typeface="Segoe UI Semibold" panose="020B0702040204020203" pitchFamily="34" charset="0"/>
                <a:cs typeface="Segoe UI Semibold" panose="020B0702040204020203" pitchFamily="34" charset="0"/>
              </a:rPr>
              <a:t>Lab Process Overview</a:t>
            </a:r>
          </a:p>
        </p:txBody>
      </p:sp>
      <p:grpSp>
        <p:nvGrpSpPr>
          <p:cNvPr id="11" name="Group 10">
            <a:extLst>
              <a:ext uri="{FF2B5EF4-FFF2-40B4-BE49-F238E27FC236}">
                <a16:creationId xmlns:a16="http://schemas.microsoft.com/office/drawing/2014/main" id="{A2CDD171-5C87-43B7-8FBA-440A8DA46C69}"/>
              </a:ext>
            </a:extLst>
          </p:cNvPr>
          <p:cNvGrpSpPr/>
          <p:nvPr/>
        </p:nvGrpSpPr>
        <p:grpSpPr>
          <a:xfrm>
            <a:off x="1440650" y="2892024"/>
            <a:ext cx="3265852" cy="3604931"/>
            <a:chOff x="1440650" y="2892024"/>
            <a:chExt cx="3265852" cy="3604931"/>
          </a:xfrm>
        </p:grpSpPr>
        <p:sp>
          <p:nvSpPr>
            <p:cNvPr id="4" name="Freeform 2">
              <a:extLst>
                <a:ext uri="{FF2B5EF4-FFF2-40B4-BE49-F238E27FC236}">
                  <a16:creationId xmlns:a16="http://schemas.microsoft.com/office/drawing/2014/main" id="{1D74DBBB-E8C9-1F4E-965E-58A74944FB60}"/>
                </a:ext>
              </a:extLst>
            </p:cNvPr>
            <p:cNvSpPr>
              <a:spLocks noChangeArrowheads="1"/>
            </p:cNvSpPr>
            <p:nvPr/>
          </p:nvSpPr>
          <p:spPr bwMode="auto">
            <a:xfrm>
              <a:off x="2329614" y="3319305"/>
              <a:ext cx="1436605" cy="1436603"/>
            </a:xfrm>
            <a:custGeom>
              <a:avLst/>
              <a:gdLst>
                <a:gd name="T0" fmla="*/ 1883 w 1884"/>
                <a:gd name="T1" fmla="*/ 942 h 1885"/>
                <a:gd name="T2" fmla="*/ 942 w 1884"/>
                <a:gd name="T3" fmla="*/ 1884 h 1885"/>
                <a:gd name="T4" fmla="*/ 0 w 1884"/>
                <a:gd name="T5" fmla="*/ 942 h 1885"/>
                <a:gd name="T6" fmla="*/ 942 w 1884"/>
                <a:gd name="T7" fmla="*/ 0 h 1885"/>
                <a:gd name="T8" fmla="*/ 1883 w 1884"/>
                <a:gd name="T9" fmla="*/ 942 h 1885"/>
              </a:gdLst>
              <a:ahLst/>
              <a:cxnLst>
                <a:cxn ang="0">
                  <a:pos x="T0" y="T1"/>
                </a:cxn>
                <a:cxn ang="0">
                  <a:pos x="T2" y="T3"/>
                </a:cxn>
                <a:cxn ang="0">
                  <a:pos x="T4" y="T5"/>
                </a:cxn>
                <a:cxn ang="0">
                  <a:pos x="T6" y="T7"/>
                </a:cxn>
                <a:cxn ang="0">
                  <a:pos x="T8" y="T9"/>
                </a:cxn>
              </a:cxnLst>
              <a:rect l="0" t="0" r="r" b="b"/>
              <a:pathLst>
                <a:path w="1884" h="1885">
                  <a:moveTo>
                    <a:pt x="1883" y="942"/>
                  </a:moveTo>
                  <a:cubicBezTo>
                    <a:pt x="1883" y="1462"/>
                    <a:pt x="1462" y="1884"/>
                    <a:pt x="942" y="1884"/>
                  </a:cubicBezTo>
                  <a:cubicBezTo>
                    <a:pt x="421" y="1884"/>
                    <a:pt x="0" y="1462"/>
                    <a:pt x="0" y="942"/>
                  </a:cubicBezTo>
                  <a:cubicBezTo>
                    <a:pt x="0" y="422"/>
                    <a:pt x="421" y="0"/>
                    <a:pt x="942" y="0"/>
                  </a:cubicBezTo>
                  <a:cubicBezTo>
                    <a:pt x="1462" y="0"/>
                    <a:pt x="1883" y="422"/>
                    <a:pt x="1883" y="942"/>
                  </a:cubicBezTo>
                </a:path>
              </a:pathLst>
            </a:custGeom>
            <a:solidFill>
              <a:schemeClr val="accent1"/>
            </a:solidFill>
            <a:ln>
              <a:noFill/>
            </a:ln>
            <a:effectLst/>
          </p:spPr>
          <p:txBody>
            <a:bodyPr wrap="none" anchor="ctr"/>
            <a:lstStyle/>
            <a:p>
              <a:endParaRPr lang="en-US" sz="900"/>
            </a:p>
          </p:txBody>
        </p:sp>
        <p:sp>
          <p:nvSpPr>
            <p:cNvPr id="5" name="Freeform 3">
              <a:extLst>
                <a:ext uri="{FF2B5EF4-FFF2-40B4-BE49-F238E27FC236}">
                  <a16:creationId xmlns:a16="http://schemas.microsoft.com/office/drawing/2014/main" id="{C3F2F0B0-92F6-0E49-BB12-242234F57226}"/>
                </a:ext>
              </a:extLst>
            </p:cNvPr>
            <p:cNvSpPr>
              <a:spLocks noChangeArrowheads="1"/>
            </p:cNvSpPr>
            <p:nvPr/>
          </p:nvSpPr>
          <p:spPr bwMode="auto">
            <a:xfrm>
              <a:off x="1902336" y="2892024"/>
              <a:ext cx="2294528" cy="1147266"/>
            </a:xfrm>
            <a:custGeom>
              <a:avLst/>
              <a:gdLst>
                <a:gd name="T0" fmla="*/ 1503 w 3006"/>
                <a:gd name="T1" fmla="*/ 0 h 1503"/>
                <a:gd name="T2" fmla="*/ 0 w 3006"/>
                <a:gd name="T3" fmla="*/ 1502 h 1503"/>
                <a:gd name="T4" fmla="*/ 455 w 3006"/>
                <a:gd name="T5" fmla="*/ 1502 h 1503"/>
                <a:gd name="T6" fmla="*/ 1503 w 3006"/>
                <a:gd name="T7" fmla="*/ 455 h 1503"/>
                <a:gd name="T8" fmla="*/ 2549 w 3006"/>
                <a:gd name="T9" fmla="*/ 1502 h 1503"/>
                <a:gd name="T10" fmla="*/ 3005 w 3006"/>
                <a:gd name="T11" fmla="*/ 1502 h 1503"/>
                <a:gd name="T12" fmla="*/ 1503 w 3006"/>
                <a:gd name="T13" fmla="*/ 0 h 1503"/>
              </a:gdLst>
              <a:ahLst/>
              <a:cxnLst>
                <a:cxn ang="0">
                  <a:pos x="T0" y="T1"/>
                </a:cxn>
                <a:cxn ang="0">
                  <a:pos x="T2" y="T3"/>
                </a:cxn>
                <a:cxn ang="0">
                  <a:pos x="T4" y="T5"/>
                </a:cxn>
                <a:cxn ang="0">
                  <a:pos x="T6" y="T7"/>
                </a:cxn>
                <a:cxn ang="0">
                  <a:pos x="T8" y="T9"/>
                </a:cxn>
                <a:cxn ang="0">
                  <a:pos x="T10" y="T11"/>
                </a:cxn>
                <a:cxn ang="0">
                  <a:pos x="T12" y="T13"/>
                </a:cxn>
              </a:cxnLst>
              <a:rect l="0" t="0" r="r" b="b"/>
              <a:pathLst>
                <a:path w="3006" h="1503">
                  <a:moveTo>
                    <a:pt x="1503" y="0"/>
                  </a:moveTo>
                  <a:cubicBezTo>
                    <a:pt x="672" y="0"/>
                    <a:pt x="0" y="673"/>
                    <a:pt x="0" y="1502"/>
                  </a:cubicBezTo>
                  <a:lnTo>
                    <a:pt x="455" y="1502"/>
                  </a:lnTo>
                  <a:cubicBezTo>
                    <a:pt x="455" y="924"/>
                    <a:pt x="924" y="455"/>
                    <a:pt x="1503" y="455"/>
                  </a:cubicBezTo>
                  <a:cubicBezTo>
                    <a:pt x="2081" y="455"/>
                    <a:pt x="2549" y="924"/>
                    <a:pt x="2549" y="1502"/>
                  </a:cubicBezTo>
                  <a:lnTo>
                    <a:pt x="3005" y="1502"/>
                  </a:lnTo>
                  <a:cubicBezTo>
                    <a:pt x="3005" y="673"/>
                    <a:pt x="2332" y="0"/>
                    <a:pt x="1503" y="0"/>
                  </a:cubicBezTo>
                </a:path>
              </a:pathLst>
            </a:custGeom>
            <a:solidFill>
              <a:schemeClr val="accent1"/>
            </a:solidFill>
            <a:ln>
              <a:noFill/>
            </a:ln>
            <a:effectLst/>
          </p:spPr>
          <p:txBody>
            <a:bodyPr wrap="none" anchor="ctr"/>
            <a:lstStyle/>
            <a:p>
              <a:endParaRPr lang="en-US" sz="900"/>
            </a:p>
          </p:txBody>
        </p:sp>
        <p:sp>
          <p:nvSpPr>
            <p:cNvPr id="24" name="Subtitle 2">
              <a:extLst>
                <a:ext uri="{FF2B5EF4-FFF2-40B4-BE49-F238E27FC236}">
                  <a16:creationId xmlns:a16="http://schemas.microsoft.com/office/drawing/2014/main" id="{58F07D01-4FDB-6B40-80A4-D55CC8B92827}"/>
                </a:ext>
              </a:extLst>
            </p:cNvPr>
            <p:cNvSpPr txBox="1">
              <a:spLocks/>
            </p:cNvSpPr>
            <p:nvPr/>
          </p:nvSpPr>
          <p:spPr>
            <a:xfrm>
              <a:off x="1440650" y="5460774"/>
              <a:ext cx="3265852" cy="1036181"/>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lnSpc>
                  <a:spcPts val="1750"/>
                </a:lnSpc>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rPr>
                <a:t>Request lab from admin.cloudlabs.ai</a:t>
              </a:r>
            </a:p>
            <a:p>
              <a:pPr marL="171450" indent="-171450" algn="l">
                <a:lnSpc>
                  <a:spcPts val="1750"/>
                </a:lnSpc>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rPr>
                <a:t>Specify track, date, time, #seats</a:t>
              </a:r>
            </a:p>
            <a:p>
              <a:pPr marL="171450" indent="-171450" algn="l">
                <a:lnSpc>
                  <a:spcPts val="1750"/>
                </a:lnSpc>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rPr>
                <a:t>Associate instructors / proctors to request</a:t>
              </a:r>
            </a:p>
          </p:txBody>
        </p:sp>
        <p:sp>
          <p:nvSpPr>
            <p:cNvPr id="25" name="TextBox 24">
              <a:extLst>
                <a:ext uri="{FF2B5EF4-FFF2-40B4-BE49-F238E27FC236}">
                  <a16:creationId xmlns:a16="http://schemas.microsoft.com/office/drawing/2014/main" id="{CEEB48F6-01DC-984D-BD4B-C5AE77847950}"/>
                </a:ext>
              </a:extLst>
            </p:cNvPr>
            <p:cNvSpPr txBox="1"/>
            <p:nvPr/>
          </p:nvSpPr>
          <p:spPr>
            <a:xfrm>
              <a:off x="2492926" y="5092864"/>
              <a:ext cx="1109984" cy="369332"/>
            </a:xfrm>
            <a:prstGeom prst="rect">
              <a:avLst/>
            </a:prstGeom>
            <a:noFill/>
          </p:spPr>
          <p:txBody>
            <a:bodyPr wrap="none" rtlCol="0" anchor="b" anchorCtr="0">
              <a:spAutoFit/>
            </a:bodyPr>
            <a:lstStyle/>
            <a:p>
              <a:pPr algn="ctr"/>
              <a:r>
                <a:rPr lang="en-US" b="1" dirty="0">
                  <a:solidFill>
                    <a:schemeClr val="tx2"/>
                  </a:solidFill>
                  <a:latin typeface="Poppins" pitchFamily="2" charset="77"/>
                  <a:ea typeface="League Spartan" charset="0"/>
                  <a:cs typeface="Poppins" pitchFamily="2" charset="77"/>
                </a:rPr>
                <a:t>Microsoft</a:t>
              </a:r>
            </a:p>
          </p:txBody>
        </p:sp>
        <p:sp>
          <p:nvSpPr>
            <p:cNvPr id="34" name="TextBox 33">
              <a:extLst>
                <a:ext uri="{FF2B5EF4-FFF2-40B4-BE49-F238E27FC236}">
                  <a16:creationId xmlns:a16="http://schemas.microsoft.com/office/drawing/2014/main" id="{61CB8CEE-E904-0E4F-B127-06B4B85FBAFC}"/>
                </a:ext>
              </a:extLst>
            </p:cNvPr>
            <p:cNvSpPr txBox="1"/>
            <p:nvPr/>
          </p:nvSpPr>
          <p:spPr>
            <a:xfrm>
              <a:off x="2659030" y="3649219"/>
              <a:ext cx="77777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01</a:t>
              </a:r>
            </a:p>
          </p:txBody>
        </p:sp>
      </p:grpSp>
      <p:grpSp>
        <p:nvGrpSpPr>
          <p:cNvPr id="12" name="Group 11">
            <a:extLst>
              <a:ext uri="{FF2B5EF4-FFF2-40B4-BE49-F238E27FC236}">
                <a16:creationId xmlns:a16="http://schemas.microsoft.com/office/drawing/2014/main" id="{126F7D7D-C686-4861-8B2D-3F30DA41510F}"/>
              </a:ext>
            </a:extLst>
          </p:cNvPr>
          <p:cNvGrpSpPr/>
          <p:nvPr/>
        </p:nvGrpSpPr>
        <p:grpSpPr>
          <a:xfrm>
            <a:off x="3436807" y="1590626"/>
            <a:ext cx="3499547" cy="3592563"/>
            <a:chOff x="3436807" y="1590626"/>
            <a:chExt cx="3499547" cy="3592563"/>
          </a:xfrm>
        </p:grpSpPr>
        <p:sp>
          <p:nvSpPr>
            <p:cNvPr id="6" name="Freeform 4">
              <a:extLst>
                <a:ext uri="{FF2B5EF4-FFF2-40B4-BE49-F238E27FC236}">
                  <a16:creationId xmlns:a16="http://schemas.microsoft.com/office/drawing/2014/main" id="{BCBAB736-0344-A345-892B-F9D793A8493A}"/>
                </a:ext>
              </a:extLst>
            </p:cNvPr>
            <p:cNvSpPr>
              <a:spLocks noChangeArrowheads="1"/>
            </p:cNvSpPr>
            <p:nvPr/>
          </p:nvSpPr>
          <p:spPr bwMode="auto">
            <a:xfrm>
              <a:off x="4274244" y="3319305"/>
              <a:ext cx="1436605" cy="1436603"/>
            </a:xfrm>
            <a:custGeom>
              <a:avLst/>
              <a:gdLst>
                <a:gd name="T0" fmla="*/ 1884 w 1885"/>
                <a:gd name="T1" fmla="*/ 942 h 1885"/>
                <a:gd name="T2" fmla="*/ 942 w 1885"/>
                <a:gd name="T3" fmla="*/ 1884 h 1885"/>
                <a:gd name="T4" fmla="*/ 0 w 1885"/>
                <a:gd name="T5" fmla="*/ 942 h 1885"/>
                <a:gd name="T6" fmla="*/ 942 w 1885"/>
                <a:gd name="T7" fmla="*/ 0 h 1885"/>
                <a:gd name="T8" fmla="*/ 1884 w 1885"/>
                <a:gd name="T9" fmla="*/ 942 h 1885"/>
              </a:gdLst>
              <a:ahLst/>
              <a:cxnLst>
                <a:cxn ang="0">
                  <a:pos x="T0" y="T1"/>
                </a:cxn>
                <a:cxn ang="0">
                  <a:pos x="T2" y="T3"/>
                </a:cxn>
                <a:cxn ang="0">
                  <a:pos x="T4" y="T5"/>
                </a:cxn>
                <a:cxn ang="0">
                  <a:pos x="T6" y="T7"/>
                </a:cxn>
                <a:cxn ang="0">
                  <a:pos x="T8" y="T9"/>
                </a:cxn>
              </a:cxnLst>
              <a:rect l="0" t="0" r="r" b="b"/>
              <a:pathLst>
                <a:path w="1885" h="1885">
                  <a:moveTo>
                    <a:pt x="1884" y="942"/>
                  </a:moveTo>
                  <a:cubicBezTo>
                    <a:pt x="1884" y="1462"/>
                    <a:pt x="1462" y="1884"/>
                    <a:pt x="942" y="1884"/>
                  </a:cubicBezTo>
                  <a:cubicBezTo>
                    <a:pt x="421" y="1884"/>
                    <a:pt x="0" y="1462"/>
                    <a:pt x="0" y="942"/>
                  </a:cubicBezTo>
                  <a:cubicBezTo>
                    <a:pt x="0" y="422"/>
                    <a:pt x="421" y="0"/>
                    <a:pt x="942" y="0"/>
                  </a:cubicBezTo>
                  <a:cubicBezTo>
                    <a:pt x="1462" y="0"/>
                    <a:pt x="1884" y="422"/>
                    <a:pt x="1884" y="942"/>
                  </a:cubicBezTo>
                </a:path>
              </a:pathLst>
            </a:custGeom>
            <a:solidFill>
              <a:schemeClr val="accent2"/>
            </a:solidFill>
            <a:ln>
              <a:noFill/>
            </a:ln>
            <a:effectLst/>
          </p:spPr>
          <p:txBody>
            <a:bodyPr wrap="none" anchor="ctr"/>
            <a:lstStyle/>
            <a:p>
              <a:endParaRPr lang="en-US" sz="900"/>
            </a:p>
          </p:txBody>
        </p:sp>
        <p:sp>
          <p:nvSpPr>
            <p:cNvPr id="7" name="Freeform 5">
              <a:extLst>
                <a:ext uri="{FF2B5EF4-FFF2-40B4-BE49-F238E27FC236}">
                  <a16:creationId xmlns:a16="http://schemas.microsoft.com/office/drawing/2014/main" id="{1B118C8D-D872-6D46-A14B-F7CDEE60EEBA}"/>
                </a:ext>
              </a:extLst>
            </p:cNvPr>
            <p:cNvSpPr>
              <a:spLocks noChangeArrowheads="1"/>
            </p:cNvSpPr>
            <p:nvPr/>
          </p:nvSpPr>
          <p:spPr bwMode="auto">
            <a:xfrm>
              <a:off x="3846965" y="4035923"/>
              <a:ext cx="2294528" cy="1147266"/>
            </a:xfrm>
            <a:custGeom>
              <a:avLst/>
              <a:gdLst>
                <a:gd name="T0" fmla="*/ 2550 w 3006"/>
                <a:gd name="T1" fmla="*/ 0 h 1504"/>
                <a:gd name="T2" fmla="*/ 1503 w 3006"/>
                <a:gd name="T3" fmla="*/ 1047 h 1504"/>
                <a:gd name="T4" fmla="*/ 456 w 3006"/>
                <a:gd name="T5" fmla="*/ 0 h 1504"/>
                <a:gd name="T6" fmla="*/ 0 w 3006"/>
                <a:gd name="T7" fmla="*/ 0 h 1504"/>
                <a:gd name="T8" fmla="*/ 1503 w 3006"/>
                <a:gd name="T9" fmla="*/ 1503 h 1504"/>
                <a:gd name="T10" fmla="*/ 3005 w 3006"/>
                <a:gd name="T11" fmla="*/ 0 h 1504"/>
                <a:gd name="T12" fmla="*/ 2550 w 3006"/>
                <a:gd name="T13" fmla="*/ 0 h 1504"/>
              </a:gdLst>
              <a:ahLst/>
              <a:cxnLst>
                <a:cxn ang="0">
                  <a:pos x="T0" y="T1"/>
                </a:cxn>
                <a:cxn ang="0">
                  <a:pos x="T2" y="T3"/>
                </a:cxn>
                <a:cxn ang="0">
                  <a:pos x="T4" y="T5"/>
                </a:cxn>
                <a:cxn ang="0">
                  <a:pos x="T6" y="T7"/>
                </a:cxn>
                <a:cxn ang="0">
                  <a:pos x="T8" y="T9"/>
                </a:cxn>
                <a:cxn ang="0">
                  <a:pos x="T10" y="T11"/>
                </a:cxn>
                <a:cxn ang="0">
                  <a:pos x="T12" y="T13"/>
                </a:cxn>
              </a:cxnLst>
              <a:rect l="0" t="0" r="r" b="b"/>
              <a:pathLst>
                <a:path w="3006" h="1504">
                  <a:moveTo>
                    <a:pt x="2550" y="0"/>
                  </a:moveTo>
                  <a:cubicBezTo>
                    <a:pt x="2550" y="578"/>
                    <a:pt x="2081" y="1047"/>
                    <a:pt x="1503" y="1047"/>
                  </a:cubicBezTo>
                  <a:cubicBezTo>
                    <a:pt x="924" y="1047"/>
                    <a:pt x="456" y="578"/>
                    <a:pt x="456" y="0"/>
                  </a:cubicBezTo>
                  <a:lnTo>
                    <a:pt x="0" y="0"/>
                  </a:lnTo>
                  <a:cubicBezTo>
                    <a:pt x="0" y="830"/>
                    <a:pt x="673" y="1503"/>
                    <a:pt x="1503" y="1503"/>
                  </a:cubicBezTo>
                  <a:cubicBezTo>
                    <a:pt x="2333" y="1503"/>
                    <a:pt x="3005" y="830"/>
                    <a:pt x="3005" y="0"/>
                  </a:cubicBezTo>
                  <a:lnTo>
                    <a:pt x="2550" y="0"/>
                  </a:lnTo>
                </a:path>
              </a:pathLst>
            </a:custGeom>
            <a:solidFill>
              <a:schemeClr val="accent2"/>
            </a:solidFill>
            <a:ln>
              <a:noFill/>
            </a:ln>
            <a:effectLst/>
          </p:spPr>
          <p:txBody>
            <a:bodyPr wrap="none" anchor="ctr"/>
            <a:lstStyle/>
            <a:p>
              <a:endParaRPr lang="en-US" sz="900"/>
            </a:p>
          </p:txBody>
        </p:sp>
        <p:sp>
          <p:nvSpPr>
            <p:cNvPr id="30" name="Subtitle 2">
              <a:extLst>
                <a:ext uri="{FF2B5EF4-FFF2-40B4-BE49-F238E27FC236}">
                  <a16:creationId xmlns:a16="http://schemas.microsoft.com/office/drawing/2014/main" id="{59DAC168-E4A3-764C-B3D4-4D51A03DB541}"/>
                </a:ext>
              </a:extLst>
            </p:cNvPr>
            <p:cNvSpPr txBox="1">
              <a:spLocks/>
            </p:cNvSpPr>
            <p:nvPr/>
          </p:nvSpPr>
          <p:spPr>
            <a:xfrm>
              <a:off x="3436807" y="1958536"/>
              <a:ext cx="3499547" cy="80534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lnSpc>
                  <a:spcPts val="1750"/>
                </a:lnSpc>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rPr>
                <a:t>Setup Lab URLs a week ahead</a:t>
              </a:r>
            </a:p>
            <a:p>
              <a:pPr marL="171450" indent="-171450" algn="l">
                <a:lnSpc>
                  <a:spcPts val="1750"/>
                </a:lnSpc>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rPr>
                <a:t>Pre-event support</a:t>
              </a:r>
            </a:p>
            <a:p>
              <a:pPr marL="171450" indent="-171450" algn="l">
                <a:lnSpc>
                  <a:spcPts val="1750"/>
                </a:lnSpc>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rPr>
                <a:t>cloudlabs-support@spektrasystems.com</a:t>
              </a:r>
              <a:endParaRPr lang="en-US" dirty="0">
                <a:latin typeface="Lato" panose="020F0502020204030203" pitchFamily="34" charset="0"/>
                <a:ea typeface="Lato" panose="020F0502020204030203" pitchFamily="34" charset="0"/>
                <a:cs typeface="Lato" panose="020F0502020204030203" pitchFamily="34" charset="0"/>
              </a:endParaRPr>
            </a:p>
          </p:txBody>
        </p:sp>
        <p:sp>
          <p:nvSpPr>
            <p:cNvPr id="31" name="TextBox 30">
              <a:extLst>
                <a:ext uri="{FF2B5EF4-FFF2-40B4-BE49-F238E27FC236}">
                  <a16:creationId xmlns:a16="http://schemas.microsoft.com/office/drawing/2014/main" id="{3DE84B52-743E-3349-AE25-A59E1E226ECB}"/>
                </a:ext>
              </a:extLst>
            </p:cNvPr>
            <p:cNvSpPr txBox="1"/>
            <p:nvPr/>
          </p:nvSpPr>
          <p:spPr>
            <a:xfrm>
              <a:off x="3974353" y="1590626"/>
              <a:ext cx="2036391" cy="369332"/>
            </a:xfrm>
            <a:prstGeom prst="rect">
              <a:avLst/>
            </a:prstGeom>
            <a:noFill/>
          </p:spPr>
          <p:txBody>
            <a:bodyPr wrap="none" rtlCol="0" anchor="b" anchorCtr="0">
              <a:spAutoFit/>
            </a:bodyPr>
            <a:lstStyle/>
            <a:p>
              <a:pPr algn="ctr"/>
              <a:r>
                <a:rPr lang="en-US" b="1" dirty="0" err="1">
                  <a:solidFill>
                    <a:schemeClr val="tx2"/>
                  </a:solidFill>
                  <a:latin typeface="Poppins" pitchFamily="2" charset="77"/>
                  <a:ea typeface="League Spartan" charset="0"/>
                  <a:cs typeface="Poppins" pitchFamily="2" charset="77"/>
                </a:rPr>
                <a:t>Spektra</a:t>
              </a:r>
              <a:r>
                <a:rPr lang="en-US" b="1" dirty="0">
                  <a:solidFill>
                    <a:schemeClr val="tx2"/>
                  </a:solidFill>
                  <a:latin typeface="Poppins" pitchFamily="2" charset="77"/>
                  <a:ea typeface="League Spartan" charset="0"/>
                  <a:cs typeface="Poppins" pitchFamily="2" charset="77"/>
                </a:rPr>
                <a:t> (pre-event)</a:t>
              </a:r>
            </a:p>
          </p:txBody>
        </p:sp>
        <p:sp>
          <p:nvSpPr>
            <p:cNvPr id="35" name="TextBox 34">
              <a:extLst>
                <a:ext uri="{FF2B5EF4-FFF2-40B4-BE49-F238E27FC236}">
                  <a16:creationId xmlns:a16="http://schemas.microsoft.com/office/drawing/2014/main" id="{EAEE939D-FA88-ED4D-A8E5-488B13D9D631}"/>
                </a:ext>
              </a:extLst>
            </p:cNvPr>
            <p:cNvSpPr txBox="1"/>
            <p:nvPr/>
          </p:nvSpPr>
          <p:spPr>
            <a:xfrm>
              <a:off x="4546750" y="3649219"/>
              <a:ext cx="891591"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02</a:t>
              </a:r>
            </a:p>
          </p:txBody>
        </p:sp>
      </p:grpSp>
      <p:grpSp>
        <p:nvGrpSpPr>
          <p:cNvPr id="14" name="Group 13">
            <a:extLst>
              <a:ext uri="{FF2B5EF4-FFF2-40B4-BE49-F238E27FC236}">
                <a16:creationId xmlns:a16="http://schemas.microsoft.com/office/drawing/2014/main" id="{DF92BCD1-1D76-4714-97A2-0E4A380E389B}"/>
              </a:ext>
            </a:extLst>
          </p:cNvPr>
          <p:cNvGrpSpPr/>
          <p:nvPr/>
        </p:nvGrpSpPr>
        <p:grpSpPr>
          <a:xfrm>
            <a:off x="5299652" y="2892024"/>
            <a:ext cx="3265852" cy="3374099"/>
            <a:chOff x="5299652" y="2892024"/>
            <a:chExt cx="3265852" cy="3374099"/>
          </a:xfrm>
        </p:grpSpPr>
        <p:sp>
          <p:nvSpPr>
            <p:cNvPr id="8" name="Freeform 6">
              <a:extLst>
                <a:ext uri="{FF2B5EF4-FFF2-40B4-BE49-F238E27FC236}">
                  <a16:creationId xmlns:a16="http://schemas.microsoft.com/office/drawing/2014/main" id="{9B4B962A-B756-0E4C-8BAB-F3935856E468}"/>
                </a:ext>
              </a:extLst>
            </p:cNvPr>
            <p:cNvSpPr>
              <a:spLocks noChangeArrowheads="1"/>
            </p:cNvSpPr>
            <p:nvPr/>
          </p:nvSpPr>
          <p:spPr bwMode="auto">
            <a:xfrm>
              <a:off x="6218873" y="3319305"/>
              <a:ext cx="1436605" cy="1436603"/>
            </a:xfrm>
            <a:custGeom>
              <a:avLst/>
              <a:gdLst>
                <a:gd name="T0" fmla="*/ 1884 w 1885"/>
                <a:gd name="T1" fmla="*/ 942 h 1885"/>
                <a:gd name="T2" fmla="*/ 942 w 1885"/>
                <a:gd name="T3" fmla="*/ 1884 h 1885"/>
                <a:gd name="T4" fmla="*/ 0 w 1885"/>
                <a:gd name="T5" fmla="*/ 942 h 1885"/>
                <a:gd name="T6" fmla="*/ 942 w 1885"/>
                <a:gd name="T7" fmla="*/ 0 h 1885"/>
                <a:gd name="T8" fmla="*/ 1884 w 1885"/>
                <a:gd name="T9" fmla="*/ 942 h 1885"/>
              </a:gdLst>
              <a:ahLst/>
              <a:cxnLst>
                <a:cxn ang="0">
                  <a:pos x="T0" y="T1"/>
                </a:cxn>
                <a:cxn ang="0">
                  <a:pos x="T2" y="T3"/>
                </a:cxn>
                <a:cxn ang="0">
                  <a:pos x="T4" y="T5"/>
                </a:cxn>
                <a:cxn ang="0">
                  <a:pos x="T6" y="T7"/>
                </a:cxn>
                <a:cxn ang="0">
                  <a:pos x="T8" y="T9"/>
                </a:cxn>
              </a:cxnLst>
              <a:rect l="0" t="0" r="r" b="b"/>
              <a:pathLst>
                <a:path w="1885" h="1885">
                  <a:moveTo>
                    <a:pt x="1884" y="942"/>
                  </a:moveTo>
                  <a:cubicBezTo>
                    <a:pt x="1884" y="1462"/>
                    <a:pt x="1463" y="1884"/>
                    <a:pt x="942" y="1884"/>
                  </a:cubicBezTo>
                  <a:cubicBezTo>
                    <a:pt x="422" y="1884"/>
                    <a:pt x="0" y="1462"/>
                    <a:pt x="0" y="942"/>
                  </a:cubicBezTo>
                  <a:cubicBezTo>
                    <a:pt x="0" y="422"/>
                    <a:pt x="422" y="0"/>
                    <a:pt x="942" y="0"/>
                  </a:cubicBezTo>
                  <a:cubicBezTo>
                    <a:pt x="1463" y="0"/>
                    <a:pt x="1884" y="422"/>
                    <a:pt x="1884" y="942"/>
                  </a:cubicBezTo>
                </a:path>
              </a:pathLst>
            </a:custGeom>
            <a:solidFill>
              <a:schemeClr val="accent3"/>
            </a:solidFill>
            <a:ln>
              <a:noFill/>
            </a:ln>
            <a:effectLst/>
          </p:spPr>
          <p:txBody>
            <a:bodyPr wrap="none" anchor="ctr"/>
            <a:lstStyle/>
            <a:p>
              <a:endParaRPr lang="en-US" sz="900"/>
            </a:p>
          </p:txBody>
        </p:sp>
        <p:sp>
          <p:nvSpPr>
            <p:cNvPr id="9" name="Freeform 7">
              <a:extLst>
                <a:ext uri="{FF2B5EF4-FFF2-40B4-BE49-F238E27FC236}">
                  <a16:creationId xmlns:a16="http://schemas.microsoft.com/office/drawing/2014/main" id="{FFA0FCAE-AC70-5941-8A6D-4CF421A14DEA}"/>
                </a:ext>
              </a:extLst>
            </p:cNvPr>
            <p:cNvSpPr>
              <a:spLocks noChangeArrowheads="1"/>
            </p:cNvSpPr>
            <p:nvPr/>
          </p:nvSpPr>
          <p:spPr bwMode="auto">
            <a:xfrm>
              <a:off x="5791594" y="2892024"/>
              <a:ext cx="2294528" cy="1147266"/>
            </a:xfrm>
            <a:custGeom>
              <a:avLst/>
              <a:gdLst>
                <a:gd name="T0" fmla="*/ 1502 w 3006"/>
                <a:gd name="T1" fmla="*/ 0 h 1503"/>
                <a:gd name="T2" fmla="*/ 0 w 3006"/>
                <a:gd name="T3" fmla="*/ 1502 h 1503"/>
                <a:gd name="T4" fmla="*/ 456 w 3006"/>
                <a:gd name="T5" fmla="*/ 1502 h 1503"/>
                <a:gd name="T6" fmla="*/ 1503 w 3006"/>
                <a:gd name="T7" fmla="*/ 455 h 1503"/>
                <a:gd name="T8" fmla="*/ 2550 w 3006"/>
                <a:gd name="T9" fmla="*/ 1502 h 1503"/>
                <a:gd name="T10" fmla="*/ 3005 w 3006"/>
                <a:gd name="T11" fmla="*/ 1502 h 1503"/>
                <a:gd name="T12" fmla="*/ 1502 w 3006"/>
                <a:gd name="T13" fmla="*/ 0 h 1503"/>
              </a:gdLst>
              <a:ahLst/>
              <a:cxnLst>
                <a:cxn ang="0">
                  <a:pos x="T0" y="T1"/>
                </a:cxn>
                <a:cxn ang="0">
                  <a:pos x="T2" y="T3"/>
                </a:cxn>
                <a:cxn ang="0">
                  <a:pos x="T4" y="T5"/>
                </a:cxn>
                <a:cxn ang="0">
                  <a:pos x="T6" y="T7"/>
                </a:cxn>
                <a:cxn ang="0">
                  <a:pos x="T8" y="T9"/>
                </a:cxn>
                <a:cxn ang="0">
                  <a:pos x="T10" y="T11"/>
                </a:cxn>
                <a:cxn ang="0">
                  <a:pos x="T12" y="T13"/>
                </a:cxn>
              </a:cxnLst>
              <a:rect l="0" t="0" r="r" b="b"/>
              <a:pathLst>
                <a:path w="3006" h="1503">
                  <a:moveTo>
                    <a:pt x="1502" y="0"/>
                  </a:moveTo>
                  <a:cubicBezTo>
                    <a:pt x="673" y="0"/>
                    <a:pt x="0" y="673"/>
                    <a:pt x="0" y="1502"/>
                  </a:cubicBezTo>
                  <a:lnTo>
                    <a:pt x="456" y="1502"/>
                  </a:lnTo>
                  <a:cubicBezTo>
                    <a:pt x="456" y="924"/>
                    <a:pt x="924" y="455"/>
                    <a:pt x="1503" y="455"/>
                  </a:cubicBezTo>
                  <a:cubicBezTo>
                    <a:pt x="2081" y="455"/>
                    <a:pt x="2550" y="924"/>
                    <a:pt x="2550" y="1502"/>
                  </a:cubicBezTo>
                  <a:lnTo>
                    <a:pt x="3005" y="1502"/>
                  </a:lnTo>
                  <a:cubicBezTo>
                    <a:pt x="3005" y="673"/>
                    <a:pt x="2332" y="0"/>
                    <a:pt x="1502" y="0"/>
                  </a:cubicBezTo>
                </a:path>
              </a:pathLst>
            </a:custGeom>
            <a:solidFill>
              <a:schemeClr val="accent3"/>
            </a:solidFill>
            <a:ln>
              <a:noFill/>
            </a:ln>
            <a:effectLst/>
          </p:spPr>
          <p:txBody>
            <a:bodyPr wrap="none" anchor="ctr"/>
            <a:lstStyle/>
            <a:p>
              <a:endParaRPr lang="en-US" sz="900"/>
            </a:p>
          </p:txBody>
        </p:sp>
        <p:sp>
          <p:nvSpPr>
            <p:cNvPr id="26" name="Subtitle 2">
              <a:extLst>
                <a:ext uri="{FF2B5EF4-FFF2-40B4-BE49-F238E27FC236}">
                  <a16:creationId xmlns:a16="http://schemas.microsoft.com/office/drawing/2014/main" id="{100DF682-58AB-7E4A-BA30-BD5E4B1EBBC5}"/>
                </a:ext>
              </a:extLst>
            </p:cNvPr>
            <p:cNvSpPr txBox="1">
              <a:spLocks/>
            </p:cNvSpPr>
            <p:nvPr/>
          </p:nvSpPr>
          <p:spPr>
            <a:xfrm>
              <a:off x="5299652" y="5460774"/>
              <a:ext cx="3265852" cy="805349"/>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lnSpc>
                  <a:spcPts val="1750"/>
                </a:lnSpc>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rPr>
                <a:t>Instant support through email / teams</a:t>
              </a:r>
            </a:p>
            <a:p>
              <a:pPr marL="171450" indent="-171450" algn="l">
                <a:lnSpc>
                  <a:spcPts val="1750"/>
                </a:lnSpc>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rPr>
                <a:t>Teams: http://bit.ly/cloudlabs-support</a:t>
              </a:r>
            </a:p>
            <a:p>
              <a:pPr marL="171450" indent="-171450" algn="l">
                <a:lnSpc>
                  <a:spcPts val="1750"/>
                </a:lnSpc>
                <a:buFont typeface="Arial" panose="020B0604020202020204" pitchFamily="34" charset="0"/>
                <a:buChar char="•"/>
              </a:pPr>
              <a:endParaRPr lang="en-US" sz="1400" dirty="0">
                <a:solidFill>
                  <a:schemeClr val="tx1"/>
                </a:solidFill>
                <a:latin typeface="Lato Light" panose="020F0502020204030203" pitchFamily="34" charset="0"/>
                <a:ea typeface="Lato Light" panose="020F0502020204030203" pitchFamily="34" charset="0"/>
                <a:cs typeface="Mukta ExtraLight" panose="020B0000000000000000" pitchFamily="34" charset="77"/>
              </a:endParaRPr>
            </a:p>
          </p:txBody>
        </p:sp>
        <p:sp>
          <p:nvSpPr>
            <p:cNvPr id="27" name="TextBox 26">
              <a:extLst>
                <a:ext uri="{FF2B5EF4-FFF2-40B4-BE49-F238E27FC236}">
                  <a16:creationId xmlns:a16="http://schemas.microsoft.com/office/drawing/2014/main" id="{C0308527-309D-2146-914D-8631C2B058C1}"/>
                </a:ext>
              </a:extLst>
            </p:cNvPr>
            <p:cNvSpPr txBox="1"/>
            <p:nvPr/>
          </p:nvSpPr>
          <p:spPr>
            <a:xfrm>
              <a:off x="5790468" y="5092864"/>
              <a:ext cx="2317878" cy="369332"/>
            </a:xfrm>
            <a:prstGeom prst="rect">
              <a:avLst/>
            </a:prstGeom>
            <a:noFill/>
          </p:spPr>
          <p:txBody>
            <a:bodyPr wrap="none" rtlCol="0" anchor="b" anchorCtr="0">
              <a:spAutoFit/>
            </a:bodyPr>
            <a:lstStyle/>
            <a:p>
              <a:pPr algn="ctr"/>
              <a:r>
                <a:rPr lang="en-US" b="1" dirty="0" err="1">
                  <a:solidFill>
                    <a:schemeClr val="tx2"/>
                  </a:solidFill>
                  <a:latin typeface="Poppins" pitchFamily="2" charset="77"/>
                  <a:ea typeface="League Spartan" charset="0"/>
                  <a:cs typeface="Poppins" pitchFamily="2" charset="77"/>
                </a:rPr>
                <a:t>Spektra</a:t>
              </a:r>
              <a:r>
                <a:rPr lang="en-US" b="1" dirty="0">
                  <a:solidFill>
                    <a:schemeClr val="tx2"/>
                  </a:solidFill>
                  <a:latin typeface="Poppins" pitchFamily="2" charset="77"/>
                  <a:ea typeface="League Spartan" charset="0"/>
                  <a:cs typeface="Poppins" pitchFamily="2" charset="77"/>
                </a:rPr>
                <a:t> (during event)</a:t>
              </a:r>
            </a:p>
          </p:txBody>
        </p:sp>
        <p:sp>
          <p:nvSpPr>
            <p:cNvPr id="36" name="TextBox 35">
              <a:extLst>
                <a:ext uri="{FF2B5EF4-FFF2-40B4-BE49-F238E27FC236}">
                  <a16:creationId xmlns:a16="http://schemas.microsoft.com/office/drawing/2014/main" id="{CEABA39B-5674-EB4B-9A35-B18B001EC8AF}"/>
                </a:ext>
              </a:extLst>
            </p:cNvPr>
            <p:cNvSpPr txBox="1"/>
            <p:nvPr/>
          </p:nvSpPr>
          <p:spPr>
            <a:xfrm>
              <a:off x="6480940" y="3649219"/>
              <a:ext cx="910827"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03</a:t>
              </a:r>
            </a:p>
          </p:txBody>
        </p:sp>
      </p:grpSp>
      <p:grpSp>
        <p:nvGrpSpPr>
          <p:cNvPr id="15" name="Group 14">
            <a:extLst>
              <a:ext uri="{FF2B5EF4-FFF2-40B4-BE49-F238E27FC236}">
                <a16:creationId xmlns:a16="http://schemas.microsoft.com/office/drawing/2014/main" id="{A2AEB14C-C5E7-4B69-983C-35FDDD9F7B17}"/>
              </a:ext>
            </a:extLst>
          </p:cNvPr>
          <p:cNvGrpSpPr/>
          <p:nvPr/>
        </p:nvGrpSpPr>
        <p:grpSpPr>
          <a:xfrm>
            <a:off x="7595339" y="1595428"/>
            <a:ext cx="2742983" cy="3587761"/>
            <a:chOff x="7595339" y="1595428"/>
            <a:chExt cx="2742983" cy="3587761"/>
          </a:xfrm>
        </p:grpSpPr>
        <p:sp>
          <p:nvSpPr>
            <p:cNvPr id="10" name="Freeform 8">
              <a:extLst>
                <a:ext uri="{FF2B5EF4-FFF2-40B4-BE49-F238E27FC236}">
                  <a16:creationId xmlns:a16="http://schemas.microsoft.com/office/drawing/2014/main" id="{3BB63C2D-0683-1940-B68B-40AEBFA92BF4}"/>
                </a:ext>
              </a:extLst>
            </p:cNvPr>
            <p:cNvSpPr>
              <a:spLocks noChangeArrowheads="1"/>
            </p:cNvSpPr>
            <p:nvPr/>
          </p:nvSpPr>
          <p:spPr bwMode="auto">
            <a:xfrm>
              <a:off x="7736223" y="4035923"/>
              <a:ext cx="2294528" cy="1147266"/>
            </a:xfrm>
            <a:custGeom>
              <a:avLst/>
              <a:gdLst>
                <a:gd name="T0" fmla="*/ 2550 w 3006"/>
                <a:gd name="T1" fmla="*/ 0 h 1504"/>
                <a:gd name="T2" fmla="*/ 1503 w 3006"/>
                <a:gd name="T3" fmla="*/ 1047 h 1504"/>
                <a:gd name="T4" fmla="*/ 456 w 3006"/>
                <a:gd name="T5" fmla="*/ 0 h 1504"/>
                <a:gd name="T6" fmla="*/ 0 w 3006"/>
                <a:gd name="T7" fmla="*/ 0 h 1504"/>
                <a:gd name="T8" fmla="*/ 1503 w 3006"/>
                <a:gd name="T9" fmla="*/ 1503 h 1504"/>
                <a:gd name="T10" fmla="*/ 3005 w 3006"/>
                <a:gd name="T11" fmla="*/ 0 h 1504"/>
                <a:gd name="T12" fmla="*/ 2550 w 3006"/>
                <a:gd name="T13" fmla="*/ 0 h 1504"/>
              </a:gdLst>
              <a:ahLst/>
              <a:cxnLst>
                <a:cxn ang="0">
                  <a:pos x="T0" y="T1"/>
                </a:cxn>
                <a:cxn ang="0">
                  <a:pos x="T2" y="T3"/>
                </a:cxn>
                <a:cxn ang="0">
                  <a:pos x="T4" y="T5"/>
                </a:cxn>
                <a:cxn ang="0">
                  <a:pos x="T6" y="T7"/>
                </a:cxn>
                <a:cxn ang="0">
                  <a:pos x="T8" y="T9"/>
                </a:cxn>
                <a:cxn ang="0">
                  <a:pos x="T10" y="T11"/>
                </a:cxn>
                <a:cxn ang="0">
                  <a:pos x="T12" y="T13"/>
                </a:cxn>
              </a:cxnLst>
              <a:rect l="0" t="0" r="r" b="b"/>
              <a:pathLst>
                <a:path w="3006" h="1504">
                  <a:moveTo>
                    <a:pt x="2550" y="0"/>
                  </a:moveTo>
                  <a:cubicBezTo>
                    <a:pt x="2550" y="578"/>
                    <a:pt x="2081" y="1047"/>
                    <a:pt x="1503" y="1047"/>
                  </a:cubicBezTo>
                  <a:cubicBezTo>
                    <a:pt x="924" y="1047"/>
                    <a:pt x="456" y="578"/>
                    <a:pt x="456" y="0"/>
                  </a:cubicBezTo>
                  <a:lnTo>
                    <a:pt x="0" y="0"/>
                  </a:lnTo>
                  <a:cubicBezTo>
                    <a:pt x="0" y="830"/>
                    <a:pt x="673" y="1503"/>
                    <a:pt x="1503" y="1503"/>
                  </a:cubicBezTo>
                  <a:cubicBezTo>
                    <a:pt x="2333" y="1503"/>
                    <a:pt x="3005" y="830"/>
                    <a:pt x="3005" y="0"/>
                  </a:cubicBezTo>
                  <a:lnTo>
                    <a:pt x="2550" y="0"/>
                  </a:lnTo>
                </a:path>
              </a:pathLst>
            </a:custGeom>
            <a:solidFill>
              <a:schemeClr val="accent4"/>
            </a:solidFill>
            <a:ln>
              <a:noFill/>
            </a:ln>
            <a:effectLst/>
          </p:spPr>
          <p:txBody>
            <a:bodyPr wrap="none" anchor="ctr"/>
            <a:lstStyle/>
            <a:p>
              <a:endParaRPr lang="en-US" sz="900" dirty="0"/>
            </a:p>
          </p:txBody>
        </p:sp>
        <p:sp>
          <p:nvSpPr>
            <p:cNvPr id="13" name="Freeform 11">
              <a:extLst>
                <a:ext uri="{FF2B5EF4-FFF2-40B4-BE49-F238E27FC236}">
                  <a16:creationId xmlns:a16="http://schemas.microsoft.com/office/drawing/2014/main" id="{EB47C18B-861E-FB4B-8941-81547D4EDA47}"/>
                </a:ext>
              </a:extLst>
            </p:cNvPr>
            <p:cNvSpPr>
              <a:spLocks noChangeArrowheads="1"/>
            </p:cNvSpPr>
            <p:nvPr/>
          </p:nvSpPr>
          <p:spPr bwMode="auto">
            <a:xfrm>
              <a:off x="8163502" y="3319305"/>
              <a:ext cx="1436605" cy="1436603"/>
            </a:xfrm>
            <a:custGeom>
              <a:avLst/>
              <a:gdLst>
                <a:gd name="T0" fmla="*/ 1883 w 1884"/>
                <a:gd name="T1" fmla="*/ 942 h 1885"/>
                <a:gd name="T2" fmla="*/ 942 w 1884"/>
                <a:gd name="T3" fmla="*/ 1884 h 1885"/>
                <a:gd name="T4" fmla="*/ 0 w 1884"/>
                <a:gd name="T5" fmla="*/ 942 h 1885"/>
                <a:gd name="T6" fmla="*/ 942 w 1884"/>
                <a:gd name="T7" fmla="*/ 0 h 1885"/>
                <a:gd name="T8" fmla="*/ 1883 w 1884"/>
                <a:gd name="T9" fmla="*/ 942 h 1885"/>
              </a:gdLst>
              <a:ahLst/>
              <a:cxnLst>
                <a:cxn ang="0">
                  <a:pos x="T0" y="T1"/>
                </a:cxn>
                <a:cxn ang="0">
                  <a:pos x="T2" y="T3"/>
                </a:cxn>
                <a:cxn ang="0">
                  <a:pos x="T4" y="T5"/>
                </a:cxn>
                <a:cxn ang="0">
                  <a:pos x="T6" y="T7"/>
                </a:cxn>
                <a:cxn ang="0">
                  <a:pos x="T8" y="T9"/>
                </a:cxn>
              </a:cxnLst>
              <a:rect l="0" t="0" r="r" b="b"/>
              <a:pathLst>
                <a:path w="1884" h="1885">
                  <a:moveTo>
                    <a:pt x="1883" y="942"/>
                  </a:moveTo>
                  <a:cubicBezTo>
                    <a:pt x="1883" y="1462"/>
                    <a:pt x="1462" y="1884"/>
                    <a:pt x="942" y="1884"/>
                  </a:cubicBezTo>
                  <a:cubicBezTo>
                    <a:pt x="421" y="1884"/>
                    <a:pt x="0" y="1462"/>
                    <a:pt x="0" y="942"/>
                  </a:cubicBezTo>
                  <a:cubicBezTo>
                    <a:pt x="0" y="422"/>
                    <a:pt x="421" y="0"/>
                    <a:pt x="942" y="0"/>
                  </a:cubicBezTo>
                  <a:cubicBezTo>
                    <a:pt x="1462" y="0"/>
                    <a:pt x="1883" y="422"/>
                    <a:pt x="1883" y="942"/>
                  </a:cubicBezTo>
                </a:path>
              </a:pathLst>
            </a:custGeom>
            <a:solidFill>
              <a:schemeClr val="accent4"/>
            </a:solidFill>
            <a:ln>
              <a:noFill/>
            </a:ln>
            <a:effectLst/>
          </p:spPr>
          <p:txBody>
            <a:bodyPr wrap="none" anchor="ctr"/>
            <a:lstStyle/>
            <a:p>
              <a:endParaRPr lang="en-US" sz="900"/>
            </a:p>
          </p:txBody>
        </p:sp>
        <p:sp>
          <p:nvSpPr>
            <p:cNvPr id="32" name="Subtitle 2">
              <a:extLst>
                <a:ext uri="{FF2B5EF4-FFF2-40B4-BE49-F238E27FC236}">
                  <a16:creationId xmlns:a16="http://schemas.microsoft.com/office/drawing/2014/main" id="{2E529C7E-7310-2646-8AF2-8F787C9D0E31}"/>
                </a:ext>
              </a:extLst>
            </p:cNvPr>
            <p:cNvSpPr txBox="1">
              <a:spLocks/>
            </p:cNvSpPr>
            <p:nvPr/>
          </p:nvSpPr>
          <p:spPr>
            <a:xfrm>
              <a:off x="7595339" y="1963338"/>
              <a:ext cx="2742983" cy="531428"/>
            </a:xfrm>
            <a:prstGeom prst="rect">
              <a:avLst/>
            </a:prstGeom>
          </p:spPr>
          <p:txBody>
            <a:bodyPr vert="horz" wrap="square" lIns="45720" tIns="22860" rIns="45720" bIns="22860" rtlCol="0">
              <a:spAutoFit/>
            </a:bodyPr>
            <a:lstStyle>
              <a:lvl1pPr marL="0" indent="0" algn="ctr" defTabSz="1087636" rtl="0" eaLnBrk="1" latinLnBrk="0" hangingPunct="1">
                <a:lnSpc>
                  <a:spcPct val="120000"/>
                </a:lnSpc>
                <a:spcBef>
                  <a:spcPct val="20000"/>
                </a:spcBef>
                <a:buFont typeface="Arial"/>
                <a:buNone/>
                <a:defRPr sz="2400" kern="1200">
                  <a:solidFill>
                    <a:schemeClr val="tx2"/>
                  </a:solidFill>
                  <a:latin typeface="Open Sans Light"/>
                  <a:ea typeface="+mn-ea"/>
                  <a:cs typeface="Open Sans Light"/>
                </a:defRPr>
              </a:lvl1pPr>
              <a:lvl2pPr marL="108763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2pPr>
              <a:lvl3pPr marL="2175271"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3pPr>
              <a:lvl4pPr marL="3262912"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4pPr>
              <a:lvl5pPr marL="4350546" indent="0" algn="ctr" defTabSz="1087636" rtl="0" eaLnBrk="1" latinLnBrk="0" hangingPunct="1">
                <a:lnSpc>
                  <a:spcPct val="130000"/>
                </a:lnSpc>
                <a:spcBef>
                  <a:spcPct val="20000"/>
                </a:spcBef>
                <a:buFont typeface="Arial"/>
                <a:buNone/>
                <a:defRPr sz="3200" kern="1200">
                  <a:solidFill>
                    <a:schemeClr val="tx1">
                      <a:tint val="75000"/>
                    </a:schemeClr>
                  </a:solidFill>
                  <a:latin typeface="Open Sans"/>
                  <a:ea typeface="+mn-ea"/>
                  <a:cs typeface="Open Sans"/>
                </a:defRPr>
              </a:lvl5pPr>
              <a:lvl6pPr marL="5438184"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6pPr>
              <a:lvl7pPr marL="6525820"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7pPr>
              <a:lvl8pPr marL="7613455"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8pPr>
              <a:lvl9pPr marL="8701091" indent="0" algn="ctr" defTabSz="1087636" rtl="0" eaLnBrk="1" latinLnBrk="0" hangingPunct="1">
                <a:spcBef>
                  <a:spcPct val="20000"/>
                </a:spcBef>
                <a:buFont typeface="Arial"/>
                <a:buNone/>
                <a:defRPr sz="4800" kern="1200">
                  <a:solidFill>
                    <a:schemeClr val="tx1">
                      <a:tint val="75000"/>
                    </a:schemeClr>
                  </a:solidFill>
                  <a:latin typeface="+mn-lt"/>
                  <a:ea typeface="+mn-ea"/>
                  <a:cs typeface="+mn-cs"/>
                </a:defRPr>
              </a:lvl9pPr>
            </a:lstStyle>
            <a:p>
              <a:pPr marL="171450" indent="-171450" algn="l">
                <a:lnSpc>
                  <a:spcPts val="1750"/>
                </a:lnSpc>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rPr>
                <a:t>Event completion confirmation </a:t>
              </a:r>
            </a:p>
            <a:p>
              <a:pPr marL="171450" indent="-171450" algn="l">
                <a:lnSpc>
                  <a:spcPts val="1750"/>
                </a:lnSpc>
                <a:buFont typeface="Arial" panose="020B0604020202020204" pitchFamily="34" charset="0"/>
                <a:buChar char="•"/>
              </a:pPr>
              <a:r>
                <a:rPr lang="en-US" sz="1400" dirty="0">
                  <a:latin typeface="Lato" panose="020F0502020204030203" pitchFamily="34" charset="0"/>
                  <a:ea typeface="Lato" panose="020F0502020204030203" pitchFamily="34" charset="0"/>
                  <a:cs typeface="Lato" panose="020F0502020204030203" pitchFamily="34" charset="0"/>
                </a:rPr>
                <a:t>Environment cleanup. </a:t>
              </a:r>
            </a:p>
          </p:txBody>
        </p:sp>
        <p:sp>
          <p:nvSpPr>
            <p:cNvPr id="33" name="TextBox 32">
              <a:extLst>
                <a:ext uri="{FF2B5EF4-FFF2-40B4-BE49-F238E27FC236}">
                  <a16:creationId xmlns:a16="http://schemas.microsoft.com/office/drawing/2014/main" id="{A4DFD54C-A110-4748-AA74-DA4A83C48376}"/>
                </a:ext>
              </a:extLst>
            </p:cNvPr>
            <p:cNvSpPr txBox="1"/>
            <p:nvPr/>
          </p:nvSpPr>
          <p:spPr>
            <a:xfrm>
              <a:off x="8445735" y="1595428"/>
              <a:ext cx="912621" cy="369332"/>
            </a:xfrm>
            <a:prstGeom prst="rect">
              <a:avLst/>
            </a:prstGeom>
            <a:noFill/>
          </p:spPr>
          <p:txBody>
            <a:bodyPr wrap="none" rtlCol="0" anchor="b" anchorCtr="0">
              <a:spAutoFit/>
            </a:bodyPr>
            <a:lstStyle/>
            <a:p>
              <a:pPr algn="ctr"/>
              <a:r>
                <a:rPr lang="en-US" b="1" dirty="0" err="1">
                  <a:solidFill>
                    <a:schemeClr val="tx2"/>
                  </a:solidFill>
                  <a:latin typeface="Poppins" pitchFamily="2" charset="77"/>
                  <a:ea typeface="League Spartan" charset="0"/>
                  <a:cs typeface="Poppins" pitchFamily="2" charset="77"/>
                </a:rPr>
                <a:t>Spektra</a:t>
              </a:r>
              <a:endParaRPr lang="en-US" b="1" dirty="0">
                <a:solidFill>
                  <a:schemeClr val="tx2"/>
                </a:solidFill>
                <a:latin typeface="Poppins" pitchFamily="2" charset="77"/>
                <a:ea typeface="League Spartan" charset="0"/>
                <a:cs typeface="Poppins" pitchFamily="2" charset="77"/>
              </a:endParaRPr>
            </a:p>
          </p:txBody>
        </p:sp>
        <p:sp>
          <p:nvSpPr>
            <p:cNvPr id="37" name="TextBox 36">
              <a:extLst>
                <a:ext uri="{FF2B5EF4-FFF2-40B4-BE49-F238E27FC236}">
                  <a16:creationId xmlns:a16="http://schemas.microsoft.com/office/drawing/2014/main" id="{7599B2E7-EE4D-AA49-82A0-D7D788B1B3AF}"/>
                </a:ext>
              </a:extLst>
            </p:cNvPr>
            <p:cNvSpPr txBox="1"/>
            <p:nvPr/>
          </p:nvSpPr>
          <p:spPr>
            <a:xfrm>
              <a:off x="8405551" y="3649219"/>
              <a:ext cx="952505" cy="784830"/>
            </a:xfrm>
            <a:prstGeom prst="rect">
              <a:avLst/>
            </a:prstGeom>
            <a:noFill/>
          </p:spPr>
          <p:txBody>
            <a:bodyPr wrap="none" rtlCol="0" anchor="ctr">
              <a:spAutoFit/>
            </a:bodyPr>
            <a:lstStyle/>
            <a:p>
              <a:pPr algn="ctr"/>
              <a:r>
                <a:rPr lang="en-US" sz="4500" b="1" dirty="0">
                  <a:solidFill>
                    <a:schemeClr val="bg1"/>
                  </a:solidFill>
                  <a:latin typeface="Poppins" pitchFamily="2" charset="77"/>
                  <a:cs typeface="Poppins" pitchFamily="2" charset="77"/>
                </a:rPr>
                <a:t>04</a:t>
              </a:r>
            </a:p>
          </p:txBody>
        </p:sp>
      </p:grpSp>
      <p:sp>
        <p:nvSpPr>
          <p:cNvPr id="38" name="TextBox 37">
            <a:extLst>
              <a:ext uri="{FF2B5EF4-FFF2-40B4-BE49-F238E27FC236}">
                <a16:creationId xmlns:a16="http://schemas.microsoft.com/office/drawing/2014/main" id="{9437E644-02F3-D849-ACA1-218A219006A9}"/>
              </a:ext>
            </a:extLst>
          </p:cNvPr>
          <p:cNvSpPr txBox="1"/>
          <p:nvPr/>
        </p:nvSpPr>
        <p:spPr>
          <a:xfrm>
            <a:off x="10361559" y="3649219"/>
            <a:ext cx="936475" cy="784830"/>
          </a:xfrm>
          <a:prstGeom prst="rect">
            <a:avLst/>
          </a:prstGeom>
          <a:noFill/>
        </p:spPr>
        <p:txBody>
          <a:bodyPr wrap="none" rtlCol="0" anchor="ctr">
            <a:spAutoFit/>
          </a:bodyPr>
          <a:lstStyle/>
          <a:p>
            <a:pPr algn="ctr"/>
            <a:r>
              <a:rPr lang="en-US" sz="4500" b="1">
                <a:solidFill>
                  <a:schemeClr val="bg1"/>
                </a:solidFill>
                <a:latin typeface="Poppins" pitchFamily="2" charset="77"/>
                <a:cs typeface="Poppins" pitchFamily="2" charset="77"/>
              </a:rPr>
              <a:t>05</a:t>
            </a:r>
          </a:p>
        </p:txBody>
      </p:sp>
    </p:spTree>
    <p:extLst>
      <p:ext uri="{BB962C8B-B14F-4D97-AF65-F5344CB8AC3E}">
        <p14:creationId xmlns:p14="http://schemas.microsoft.com/office/powerpoint/2010/main" val="28473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Row of glowing hanging bulbs">
            <a:extLst>
              <a:ext uri="{FF2B5EF4-FFF2-40B4-BE49-F238E27FC236}">
                <a16:creationId xmlns:a16="http://schemas.microsoft.com/office/drawing/2014/main" id="{B4BA1D35-E249-4C94-B5A2-D2CD09B73133}"/>
              </a:ext>
            </a:extLst>
          </p:cNvPr>
          <p:cNvPicPr>
            <a:picLocks noChangeAspect="1"/>
          </p:cNvPicPr>
          <p:nvPr/>
        </p:nvPicPr>
        <p:blipFill rotWithShape="1">
          <a:blip r:embed="rId4">
            <a:extLst>
              <a:ext uri="{28A0092B-C50C-407E-A947-70E740481C1C}">
                <a14:useLocalDpi xmlns:a14="http://schemas.microsoft.com/office/drawing/2010/main" val="0"/>
              </a:ext>
            </a:extLst>
          </a:blip>
          <a:srcRect l="4647" r="45897"/>
          <a:stretch/>
        </p:blipFill>
        <p:spPr>
          <a:xfrm flipH="1">
            <a:off x="6113918" y="974"/>
            <a:ext cx="6239134" cy="6856052"/>
          </a:xfrm>
          <a:prstGeom prst="rect">
            <a:avLst/>
          </a:prstGeom>
          <a:noFill/>
        </p:spPr>
      </p:pic>
      <p:sp>
        <p:nvSpPr>
          <p:cNvPr id="6" name="Title 1">
            <a:extLst>
              <a:ext uri="{FF2B5EF4-FFF2-40B4-BE49-F238E27FC236}">
                <a16:creationId xmlns:a16="http://schemas.microsoft.com/office/drawing/2014/main" id="{71D824C0-336D-4654-8152-79CC60223C15}"/>
              </a:ext>
            </a:extLst>
          </p:cNvPr>
          <p:cNvSpPr txBox="1">
            <a:spLocks/>
          </p:cNvSpPr>
          <p:nvPr/>
        </p:nvSpPr>
        <p:spPr>
          <a:xfrm>
            <a:off x="370001" y="243196"/>
            <a:ext cx="2817066" cy="542906"/>
          </a:xfrm>
          <a:prstGeom prst="rect">
            <a:avLst/>
          </a:prstGeom>
        </p:spPr>
        <p:txBody>
          <a:bodyPr vert="horz" wrap="square" lIns="0" tIns="0" rIns="0" bIns="0" rtlCol="0" anchor="t">
            <a:spAutoFit/>
          </a:bodyPr>
          <a:lstStyle>
            <a:lvl1pPr algn="l" defTabSz="932563" rtl="0" eaLnBrk="1" latinLnBrk="0" hangingPunct="1">
              <a:lnSpc>
                <a:spcPct val="100000"/>
              </a:lnSpc>
              <a:spcBef>
                <a:spcPct val="0"/>
              </a:spcBef>
              <a:buNone/>
              <a:defRPr lang="en-US" sz="3529" b="0" kern="1200" cap="none" spc="-50" baseline="0">
                <a:ln w="3175">
                  <a:noFill/>
                </a:ln>
                <a:solidFill>
                  <a:schemeClr val="tx2"/>
                </a:solidFill>
                <a:effectLst/>
                <a:latin typeface="+mj-lt"/>
                <a:ea typeface="+mn-ea"/>
                <a:cs typeface="Segoe UI" pitchFamily="34" charset="0"/>
              </a:defRPr>
            </a:lvl1pPr>
          </a:lstStyle>
          <a:p>
            <a:pPr defTabSz="932384"/>
            <a:r>
              <a:rPr lang="en-US" sz="3528" dirty="0">
                <a:solidFill>
                  <a:srgbClr val="3B2E58"/>
                </a:solidFill>
                <a:latin typeface="Segoe UI Semibold"/>
              </a:rPr>
              <a:t>Call to Action</a:t>
            </a:r>
          </a:p>
        </p:txBody>
      </p:sp>
      <p:sp>
        <p:nvSpPr>
          <p:cNvPr id="7" name="Text Placeholder 2">
            <a:extLst>
              <a:ext uri="{FF2B5EF4-FFF2-40B4-BE49-F238E27FC236}">
                <a16:creationId xmlns:a16="http://schemas.microsoft.com/office/drawing/2014/main" id="{7365C729-BC8C-4AF7-8445-D2D38E11D118}"/>
              </a:ext>
            </a:extLst>
          </p:cNvPr>
          <p:cNvSpPr txBox="1">
            <a:spLocks/>
          </p:cNvSpPr>
          <p:nvPr/>
        </p:nvSpPr>
        <p:spPr>
          <a:xfrm>
            <a:off x="313766" y="891381"/>
            <a:ext cx="5694271" cy="5646867"/>
          </a:xfrm>
          <a:prstGeom prst="rect">
            <a:avLst/>
          </a:prstGeom>
        </p:spPr>
        <p:txBody>
          <a:bodyPr vert="horz" wrap="square" lIns="0" tIns="0" rIns="0" bIns="0" rtlCol="0">
            <a:spAutoFit/>
          </a:bodyPr>
          <a:lstStyle>
            <a:lvl1pPr marL="228556"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gradFill>
                  <a:gsLst>
                    <a:gs pos="1250">
                      <a:schemeClr val="tx1"/>
                    </a:gs>
                    <a:gs pos="100000">
                      <a:schemeClr val="tx1"/>
                    </a:gs>
                  </a:gsLst>
                  <a:lin ang="5400000" scaled="0"/>
                </a:gradFill>
                <a:latin typeface="+mj-lt"/>
                <a:ea typeface="+mn-ea"/>
                <a:cs typeface="Segoe UI Semilight" panose="020B0402040204020203" pitchFamily="34" charset="0"/>
              </a:defRPr>
            </a:lvl1pPr>
            <a:lvl2pPr marL="457112" marR="0" indent="-22855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gradFill>
                  <a:gsLst>
                    <a:gs pos="1250">
                      <a:schemeClr val="tx1"/>
                    </a:gs>
                    <a:gs pos="100000">
                      <a:schemeClr val="tx1"/>
                    </a:gs>
                  </a:gsLst>
                  <a:lin ang="5400000" scaled="0"/>
                </a:gradFill>
                <a:latin typeface="+mn-lt"/>
                <a:ea typeface="+mn-ea"/>
                <a:cs typeface="+mn-cs"/>
              </a:defRPr>
            </a:lvl2pPr>
            <a:lvl3pPr marL="657099" marR="0" indent="-199986"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gradFill>
                  <a:gsLst>
                    <a:gs pos="1250">
                      <a:schemeClr val="tx1"/>
                    </a:gs>
                    <a:gs pos="100000">
                      <a:schemeClr val="tx1"/>
                    </a:gs>
                  </a:gsLst>
                  <a:lin ang="5400000" scaled="0"/>
                </a:gradFill>
                <a:latin typeface="+mn-lt"/>
                <a:ea typeface="+mn-ea"/>
                <a:cs typeface="+mn-cs"/>
              </a:defRPr>
            </a:lvl3pPr>
            <a:lvl4pPr marL="842801" marR="0" indent="-180940"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4pPr>
            <a:lvl5pPr marL="1023741" marR="0" indent="-168243" algn="l" defTabSz="932563"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gradFill>
                  <a:gsLst>
                    <a:gs pos="1250">
                      <a:schemeClr val="tx1"/>
                    </a:gs>
                    <a:gs pos="100000">
                      <a:schemeClr val="tx1"/>
                    </a:gs>
                  </a:gsLst>
                  <a:lin ang="5400000" scaled="0"/>
                </a:gradFill>
                <a:latin typeface="+mn-lt"/>
                <a:ea typeface="+mn-ea"/>
                <a:cs typeface="+mn-cs"/>
              </a:defRPr>
            </a:lvl5pPr>
            <a:lvl6pPr marL="2564547"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0830"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111"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3394" indent="-233141" algn="l" defTabSz="9325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48193" indent="-448193" defTabSz="932384">
              <a:buFont typeface="Wingdings" panose="05000000000000000000" pitchFamily="2" charset="2"/>
              <a:buAutoNum type="arabicPeriod"/>
            </a:pPr>
            <a:r>
              <a:rPr lang="en-US" sz="1568" dirty="0">
                <a:gradFill>
                  <a:gsLst>
                    <a:gs pos="1250">
                      <a:srgbClr val="1A1A1A"/>
                    </a:gs>
                    <a:gs pos="100000">
                      <a:srgbClr val="1A1A1A"/>
                    </a:gs>
                  </a:gsLst>
                  <a:lin ang="5400000" scaled="0"/>
                </a:gradFill>
                <a:latin typeface="Segoe UI"/>
              </a:rPr>
              <a:t>Please complete event feedback survey </a:t>
            </a:r>
            <a:br>
              <a:rPr lang="en-US" sz="1568" dirty="0">
                <a:gradFill>
                  <a:gsLst>
                    <a:gs pos="1250">
                      <a:srgbClr val="1A1A1A"/>
                    </a:gs>
                    <a:gs pos="100000">
                      <a:srgbClr val="1A1A1A"/>
                    </a:gs>
                  </a:gsLst>
                  <a:lin ang="5400000" scaled="0"/>
                </a:gradFill>
                <a:latin typeface="Segoe UI"/>
              </a:rPr>
            </a:br>
            <a:r>
              <a:rPr lang="en-US" sz="1370" b="1" dirty="0">
                <a:gradFill>
                  <a:gsLst>
                    <a:gs pos="1250">
                      <a:srgbClr val="1A1A1A"/>
                    </a:gs>
                    <a:gs pos="100000">
                      <a:srgbClr val="1A1A1A"/>
                    </a:gs>
                  </a:gsLst>
                  <a:lin ang="5400000" scaled="0"/>
                </a:gradFill>
                <a:latin typeface="Segoe UI Semibold"/>
                <a:hlinkClick r:id="rId5"/>
              </a:rPr>
              <a:t>https://aka.ms/OCP-IoT-AzureVirtualWorkshopSurvey   </a:t>
            </a:r>
            <a:br>
              <a:rPr lang="en-US" sz="1176" u="sng" dirty="0">
                <a:solidFill>
                  <a:srgbClr val="6888C9"/>
                </a:solidFill>
                <a:latin typeface="Segoe UI" panose="020B0502040204020203" pitchFamily="34" charset="0"/>
              </a:rPr>
            </a:br>
            <a:endParaRPr lang="en-US" sz="1176" u="sng" dirty="0">
              <a:solidFill>
                <a:srgbClr val="6888C9"/>
              </a:solidFill>
              <a:latin typeface="Segoe UI" panose="020B0502040204020203" pitchFamily="34" charset="0"/>
            </a:endParaRPr>
          </a:p>
          <a:p>
            <a:pPr marL="448193" indent="-448193" defTabSz="932384">
              <a:buFont typeface="Wingdings" panose="05000000000000000000" pitchFamily="2" charset="2"/>
              <a:buAutoNum type="arabicPeriod"/>
            </a:pPr>
            <a:r>
              <a:rPr lang="en-US" sz="1568" dirty="0">
                <a:gradFill>
                  <a:gsLst>
                    <a:gs pos="1250">
                      <a:srgbClr val="1A1A1A"/>
                    </a:gs>
                    <a:gs pos="100000">
                      <a:srgbClr val="1A1A1A"/>
                    </a:gs>
                  </a:gsLst>
                  <a:lin ang="5400000" scaled="0"/>
                </a:gradFill>
                <a:latin typeface="Segoe UI"/>
              </a:rPr>
              <a:t>Familiarize yourself with the Azure Virtual Workshop IoT track content</a:t>
            </a:r>
            <a:br>
              <a:rPr lang="en-US" sz="1568" dirty="0">
                <a:gradFill>
                  <a:gsLst>
                    <a:gs pos="1250">
                      <a:srgbClr val="1A1A1A"/>
                    </a:gs>
                    <a:gs pos="100000">
                      <a:srgbClr val="1A1A1A"/>
                    </a:gs>
                  </a:gsLst>
                  <a:lin ang="5400000" scaled="0"/>
                </a:gradFill>
                <a:latin typeface="Segoe UI"/>
              </a:rPr>
            </a:br>
            <a:r>
              <a:rPr lang="en-US" sz="1372" b="1" dirty="0">
                <a:gradFill>
                  <a:gsLst>
                    <a:gs pos="1250">
                      <a:srgbClr val="1A1A1A"/>
                    </a:gs>
                    <a:gs pos="100000">
                      <a:srgbClr val="1A1A1A"/>
                    </a:gs>
                  </a:gsLst>
                  <a:lin ang="5400000" scaled="0"/>
                </a:gradFill>
                <a:latin typeface="Segoe UI Semibold"/>
                <a:hlinkClick r:id="rId6"/>
              </a:rPr>
              <a:t>https://aka.ms/IoT-AVW</a:t>
            </a:r>
            <a:r>
              <a:rPr lang="en-US" sz="1372" b="1" dirty="0">
                <a:gradFill>
                  <a:gsLst>
                    <a:gs pos="1250">
                      <a:srgbClr val="1A1A1A"/>
                    </a:gs>
                    <a:gs pos="100000">
                      <a:srgbClr val="1A1A1A"/>
                    </a:gs>
                  </a:gsLst>
                  <a:lin ang="5400000" scaled="0"/>
                </a:gradFill>
                <a:latin typeface="Segoe UI Semibold"/>
              </a:rPr>
              <a:t> </a:t>
            </a:r>
            <a:br>
              <a:rPr lang="en-US" sz="1372" b="1" dirty="0">
                <a:gradFill>
                  <a:gsLst>
                    <a:gs pos="1250">
                      <a:srgbClr val="1A1A1A"/>
                    </a:gs>
                    <a:gs pos="100000">
                      <a:srgbClr val="1A1A1A"/>
                    </a:gs>
                  </a:gsLst>
                  <a:lin ang="5400000" scaled="0"/>
                </a:gradFill>
                <a:latin typeface="Segoe UI Semibold"/>
              </a:rPr>
            </a:br>
            <a:endParaRPr lang="en-US" sz="1372" b="1" dirty="0">
              <a:gradFill>
                <a:gsLst>
                  <a:gs pos="1250">
                    <a:srgbClr val="1A1A1A"/>
                  </a:gs>
                  <a:gs pos="100000">
                    <a:srgbClr val="1A1A1A"/>
                  </a:gs>
                </a:gsLst>
                <a:lin ang="5400000" scaled="0"/>
              </a:gradFill>
              <a:latin typeface="Segoe UI Semibold"/>
            </a:endParaRPr>
          </a:p>
          <a:p>
            <a:pPr marL="448193" indent="-448193" defTabSz="932384">
              <a:buFont typeface="Wingdings" panose="05000000000000000000" pitchFamily="2" charset="2"/>
              <a:buAutoNum type="arabicPeriod"/>
            </a:pPr>
            <a:r>
              <a:rPr lang="en-US" sz="1568" dirty="0">
                <a:gradFill>
                  <a:gsLst>
                    <a:gs pos="1250">
                      <a:srgbClr val="1A1A1A"/>
                    </a:gs>
                    <a:gs pos="100000">
                      <a:srgbClr val="1A1A1A"/>
                    </a:gs>
                  </a:gsLst>
                  <a:lin ang="5400000" scaled="0"/>
                </a:gradFill>
                <a:latin typeface="Segoe UI"/>
              </a:rPr>
              <a:t>Reach out to your respective IoT PMM to start planning for Azure Virtual Workshop – IoT events</a:t>
            </a:r>
          </a:p>
          <a:p>
            <a:pPr marL="644154" lvl="2" indent="-196046" defTabSz="914192" fontAlgn="base">
              <a:buFont typeface="Arial" panose="020B0604020202020204" pitchFamily="34" charset="0"/>
              <a:buChar char="•"/>
            </a:pPr>
            <a:r>
              <a:rPr lang="en-US" sz="1400" dirty="0">
                <a:solidFill>
                  <a:srgbClr val="000000"/>
                </a:solidFill>
                <a:latin typeface="Calibri" panose="020F0502020204030204" pitchFamily="34" charset="0"/>
              </a:rPr>
              <a:t>AU -  </a:t>
            </a:r>
            <a:r>
              <a:rPr lang="fi-FI" sz="1400" dirty="0">
                <a:solidFill>
                  <a:srgbClr val="000000"/>
                </a:solidFill>
                <a:latin typeface="Calibri" panose="020F0502020204030204" pitchFamily="34" charset="0"/>
              </a:rPr>
              <a:t>Valeriia Savenko  </a:t>
            </a:r>
            <a:r>
              <a:rPr lang="fi-FI" sz="1400" dirty="0">
                <a:solidFill>
                  <a:srgbClr val="000000"/>
                </a:solidFill>
                <a:latin typeface="Calibri" panose="020F0502020204030204" pitchFamily="34" charset="0"/>
                <a:hlinkClick r:id="rId7"/>
              </a:rPr>
              <a:t>Valeriia.Savenko@microsoft.com</a:t>
            </a:r>
            <a:r>
              <a:rPr lang="fi-FI" sz="1400" dirty="0">
                <a:solidFill>
                  <a:srgbClr val="000000"/>
                </a:solidFill>
                <a:latin typeface="Calibri" panose="020F0502020204030204" pitchFamily="34" charset="0"/>
              </a:rPr>
              <a:t> </a:t>
            </a:r>
            <a:endParaRPr lang="en-US" sz="1400" dirty="0">
              <a:solidFill>
                <a:srgbClr val="000000"/>
              </a:solidFill>
              <a:latin typeface="Calibri" panose="020F0502020204030204" pitchFamily="34" charset="0"/>
            </a:endParaRPr>
          </a:p>
          <a:p>
            <a:pPr marL="644154" lvl="2" indent="-196046" defTabSz="914192" fontAlgn="base">
              <a:buFont typeface="Arial" panose="020B0604020202020204" pitchFamily="34" charset="0"/>
              <a:buChar char="•"/>
            </a:pPr>
            <a:r>
              <a:rPr lang="en-US" sz="1400" dirty="0">
                <a:solidFill>
                  <a:srgbClr val="000000"/>
                </a:solidFill>
                <a:latin typeface="Calibri" panose="020F0502020204030204" pitchFamily="34" charset="0"/>
              </a:rPr>
              <a:t>Canada - TJ Walia </a:t>
            </a:r>
            <a:r>
              <a:rPr lang="en-US" sz="1400" dirty="0">
                <a:solidFill>
                  <a:srgbClr val="000000"/>
                </a:solidFill>
                <a:latin typeface="Calibri" panose="020F0502020204030204" pitchFamily="34" charset="0"/>
                <a:hlinkClick r:id="rId8"/>
              </a:rPr>
              <a:t>TJ.Walia@microsoft.com</a:t>
            </a:r>
            <a:r>
              <a:rPr lang="en-US" sz="1400" dirty="0">
                <a:solidFill>
                  <a:srgbClr val="000000"/>
                </a:solidFill>
                <a:latin typeface="Calibri" panose="020F0502020204030204" pitchFamily="34" charset="0"/>
              </a:rPr>
              <a:t> </a:t>
            </a:r>
            <a:endParaRPr lang="sv-SE" sz="1400" dirty="0">
              <a:solidFill>
                <a:srgbClr val="000000"/>
              </a:solidFill>
              <a:latin typeface="Calibri" panose="020F0502020204030204" pitchFamily="34" charset="0"/>
            </a:endParaRPr>
          </a:p>
          <a:p>
            <a:pPr marL="644154" lvl="2" indent="-196046" defTabSz="914192" fontAlgn="base">
              <a:buFont typeface="Arial" panose="020B0604020202020204" pitchFamily="34" charset="0"/>
              <a:buChar char="•"/>
            </a:pPr>
            <a:r>
              <a:rPr lang="pt-BR" sz="1400" dirty="0">
                <a:solidFill>
                  <a:srgbClr val="000000"/>
                </a:solidFill>
                <a:latin typeface="Calibri" panose="020F0502020204030204" pitchFamily="34" charset="0"/>
              </a:rPr>
              <a:t>France - Christophe Borde </a:t>
            </a:r>
            <a:r>
              <a:rPr lang="pt-BR" sz="1400" dirty="0">
                <a:solidFill>
                  <a:srgbClr val="000000"/>
                </a:solidFill>
                <a:latin typeface="Calibri" panose="020F0502020204030204" pitchFamily="34" charset="0"/>
                <a:hlinkClick r:id="rId9"/>
              </a:rPr>
              <a:t>Christophe.Borde@microsoft.com</a:t>
            </a:r>
            <a:r>
              <a:rPr lang="pt-BR" sz="1400" dirty="0">
                <a:solidFill>
                  <a:srgbClr val="000000"/>
                </a:solidFill>
                <a:latin typeface="Calibri" panose="020F0502020204030204" pitchFamily="34" charset="0"/>
              </a:rPr>
              <a:t> </a:t>
            </a:r>
          </a:p>
          <a:p>
            <a:pPr marL="644154" lvl="2" indent="-196046" defTabSz="914192" fontAlgn="base">
              <a:buFont typeface="Arial" panose="020B0604020202020204" pitchFamily="34" charset="0"/>
              <a:buChar char="•"/>
            </a:pPr>
            <a:r>
              <a:rPr lang="en-US" sz="1400" dirty="0">
                <a:solidFill>
                  <a:srgbClr val="000000"/>
                </a:solidFill>
                <a:latin typeface="Calibri" panose="020F0502020204030204" pitchFamily="34" charset="0"/>
              </a:rPr>
              <a:t>GCR - </a:t>
            </a:r>
            <a:r>
              <a:rPr lang="fi-FI" sz="1400" dirty="0">
                <a:solidFill>
                  <a:srgbClr val="000000"/>
                </a:solidFill>
                <a:latin typeface="Calibri" panose="020F0502020204030204" pitchFamily="34" charset="0"/>
              </a:rPr>
              <a:t>Yi Qiu </a:t>
            </a:r>
            <a:r>
              <a:rPr lang="fi-FI" sz="1400" dirty="0">
                <a:solidFill>
                  <a:srgbClr val="000000"/>
                </a:solidFill>
                <a:latin typeface="Calibri" panose="020F0502020204030204" pitchFamily="34" charset="0"/>
                <a:hlinkClick r:id="rId10"/>
              </a:rPr>
              <a:t>Yi.Qiu@microsoft.com</a:t>
            </a:r>
            <a:r>
              <a:rPr lang="fi-FI" sz="1400" dirty="0">
                <a:solidFill>
                  <a:srgbClr val="000000"/>
                </a:solidFill>
                <a:latin typeface="Calibri" panose="020F0502020204030204" pitchFamily="34" charset="0"/>
              </a:rPr>
              <a:t> </a:t>
            </a:r>
            <a:endParaRPr lang="it-IT" sz="1400" dirty="0">
              <a:solidFill>
                <a:srgbClr val="000000"/>
              </a:solidFill>
              <a:latin typeface="Calibri" panose="020F0502020204030204" pitchFamily="34" charset="0"/>
            </a:endParaRPr>
          </a:p>
          <a:p>
            <a:pPr marL="644154" lvl="2" indent="-196046" defTabSz="914192" fontAlgn="base">
              <a:buFont typeface="Arial" panose="020B0604020202020204" pitchFamily="34" charset="0"/>
              <a:buChar char="•"/>
            </a:pPr>
            <a:r>
              <a:rPr lang="pt-BR" sz="1400" dirty="0">
                <a:solidFill>
                  <a:srgbClr val="000000"/>
                </a:solidFill>
                <a:latin typeface="Calibri" panose="020F0502020204030204" pitchFamily="34" charset="0"/>
              </a:rPr>
              <a:t>Germany - </a:t>
            </a:r>
            <a:r>
              <a:rPr lang="de-DE" sz="1400" dirty="0">
                <a:solidFill>
                  <a:srgbClr val="000000"/>
                </a:solidFill>
                <a:latin typeface="Calibri" panose="020F0502020204030204" pitchFamily="34" charset="0"/>
              </a:rPr>
              <a:t>Thomas Frahler </a:t>
            </a:r>
            <a:r>
              <a:rPr lang="de-DE" sz="1400" dirty="0">
                <a:solidFill>
                  <a:srgbClr val="000000"/>
                </a:solidFill>
                <a:latin typeface="Calibri" panose="020F0502020204030204" pitchFamily="34" charset="0"/>
                <a:hlinkClick r:id="rId11"/>
              </a:rPr>
              <a:t>tfrahl@microsoft.com</a:t>
            </a:r>
            <a:r>
              <a:rPr lang="de-DE" sz="1400" dirty="0">
                <a:solidFill>
                  <a:srgbClr val="000000"/>
                </a:solidFill>
                <a:latin typeface="Calibri" panose="020F0502020204030204" pitchFamily="34" charset="0"/>
              </a:rPr>
              <a:t> </a:t>
            </a:r>
            <a:endParaRPr lang="pt-BR" sz="1400" dirty="0">
              <a:solidFill>
                <a:srgbClr val="000000"/>
              </a:solidFill>
              <a:latin typeface="Calibri" panose="020F0502020204030204" pitchFamily="34" charset="0"/>
            </a:endParaRPr>
          </a:p>
          <a:p>
            <a:pPr marL="644154" lvl="2" indent="-196046" defTabSz="914192" fontAlgn="base">
              <a:buFont typeface="Arial" panose="020B0604020202020204" pitchFamily="34" charset="0"/>
              <a:buChar char="•"/>
            </a:pPr>
            <a:r>
              <a:rPr lang="en-US" sz="1400" dirty="0">
                <a:solidFill>
                  <a:srgbClr val="000000"/>
                </a:solidFill>
                <a:latin typeface="Calibri" panose="020F0502020204030204" pitchFamily="34" charset="0"/>
              </a:rPr>
              <a:t>India - Ruchi </a:t>
            </a:r>
            <a:r>
              <a:rPr lang="en-US" sz="1400" dirty="0" err="1">
                <a:solidFill>
                  <a:srgbClr val="000000"/>
                </a:solidFill>
                <a:latin typeface="Calibri" panose="020F0502020204030204" pitchFamily="34" charset="0"/>
              </a:rPr>
              <a:t>Tushir</a:t>
            </a:r>
            <a:r>
              <a:rPr lang="en-US" sz="1400" dirty="0">
                <a:solidFill>
                  <a:srgbClr val="000000"/>
                </a:solidFill>
                <a:latin typeface="Calibri" panose="020F0502020204030204" pitchFamily="34" charset="0"/>
              </a:rPr>
              <a:t> </a:t>
            </a:r>
            <a:r>
              <a:rPr lang="en-US" sz="1400" dirty="0">
                <a:solidFill>
                  <a:srgbClr val="000000"/>
                </a:solidFill>
                <a:latin typeface="Calibri" panose="020F0502020204030204" pitchFamily="34" charset="0"/>
                <a:hlinkClick r:id="rId12"/>
              </a:rPr>
              <a:t>rutushir@microsoft.com</a:t>
            </a:r>
            <a:r>
              <a:rPr lang="en-US" sz="1400" dirty="0">
                <a:solidFill>
                  <a:srgbClr val="000000"/>
                </a:solidFill>
                <a:latin typeface="Calibri" panose="020F0502020204030204" pitchFamily="34" charset="0"/>
              </a:rPr>
              <a:t> </a:t>
            </a:r>
          </a:p>
          <a:p>
            <a:pPr marL="644154" lvl="2" indent="-196046" defTabSz="914192" fontAlgn="base">
              <a:buFont typeface="Arial" panose="020B0604020202020204" pitchFamily="34" charset="0"/>
              <a:buChar char="•"/>
            </a:pPr>
            <a:r>
              <a:rPr lang="en-US" sz="1400" dirty="0">
                <a:solidFill>
                  <a:srgbClr val="000000"/>
                </a:solidFill>
                <a:latin typeface="Calibri" panose="020F0502020204030204" pitchFamily="34" charset="0"/>
              </a:rPr>
              <a:t>Japan - ​</a:t>
            </a:r>
            <a:r>
              <a:rPr lang="fi-FI" sz="1400" dirty="0">
                <a:solidFill>
                  <a:srgbClr val="000000"/>
                </a:solidFill>
                <a:latin typeface="Calibri" panose="020F0502020204030204" pitchFamily="34" charset="0"/>
              </a:rPr>
              <a:t>Akiko Kubota </a:t>
            </a:r>
            <a:r>
              <a:rPr lang="fi-FI" sz="1400" dirty="0">
                <a:solidFill>
                  <a:srgbClr val="000000"/>
                </a:solidFill>
                <a:latin typeface="Calibri" panose="020F0502020204030204" pitchFamily="34" charset="0"/>
                <a:hlinkClick r:id="rId13"/>
              </a:rPr>
              <a:t>akikoset@microsoft.com</a:t>
            </a:r>
            <a:r>
              <a:rPr lang="fi-FI" sz="1400" dirty="0">
                <a:solidFill>
                  <a:srgbClr val="000000"/>
                </a:solidFill>
                <a:latin typeface="Calibri" panose="020F0502020204030204" pitchFamily="34" charset="0"/>
              </a:rPr>
              <a:t> </a:t>
            </a:r>
            <a:endParaRPr lang="en-US" sz="1400" dirty="0">
              <a:solidFill>
                <a:srgbClr val="000000"/>
              </a:solidFill>
              <a:latin typeface="Arial" panose="020B0604020202020204" pitchFamily="34" charset="0"/>
            </a:endParaRPr>
          </a:p>
          <a:p>
            <a:pPr marL="644154" lvl="2" indent="-196046" defTabSz="914192" fontAlgn="base">
              <a:buFont typeface="Arial" panose="020B0604020202020204" pitchFamily="34" charset="0"/>
              <a:buChar char="•"/>
            </a:pPr>
            <a:r>
              <a:rPr lang="en-US" sz="1400" dirty="0">
                <a:solidFill>
                  <a:srgbClr val="000000"/>
                </a:solidFill>
                <a:latin typeface="Calibri" panose="020F0502020204030204" pitchFamily="34" charset="0"/>
              </a:rPr>
              <a:t>MEA -  ​</a:t>
            </a:r>
            <a:r>
              <a:rPr lang="nb-NO" sz="1400" dirty="0">
                <a:solidFill>
                  <a:srgbClr val="000000"/>
                </a:solidFill>
                <a:latin typeface="Calibri" panose="020F0502020204030204" pitchFamily="34" charset="0"/>
              </a:rPr>
              <a:t>Steve Dunbar </a:t>
            </a:r>
            <a:r>
              <a:rPr lang="nb-NO" sz="1400" dirty="0">
                <a:solidFill>
                  <a:srgbClr val="000000"/>
                </a:solidFill>
                <a:latin typeface="Calibri" panose="020F0502020204030204" pitchFamily="34" charset="0"/>
                <a:hlinkClick r:id="rId14"/>
              </a:rPr>
              <a:t>stdunbar@microsoft.com</a:t>
            </a:r>
            <a:r>
              <a:rPr lang="nb-NO" sz="1400" dirty="0">
                <a:solidFill>
                  <a:srgbClr val="000000"/>
                </a:solidFill>
                <a:latin typeface="Calibri" panose="020F0502020204030204" pitchFamily="34" charset="0"/>
              </a:rPr>
              <a:t> </a:t>
            </a:r>
            <a:endParaRPr lang="en-US" sz="1400" dirty="0">
              <a:solidFill>
                <a:srgbClr val="000000"/>
              </a:solidFill>
              <a:latin typeface="Arial" panose="020B0604020202020204" pitchFamily="34" charset="0"/>
            </a:endParaRPr>
          </a:p>
          <a:p>
            <a:pPr marL="644154" lvl="2" indent="-196046" defTabSz="914192" fontAlgn="base">
              <a:buFont typeface="Arial" panose="020B0604020202020204" pitchFamily="34" charset="0"/>
              <a:buChar char="•"/>
            </a:pPr>
            <a:r>
              <a:rPr lang="en-US" sz="1400" dirty="0">
                <a:solidFill>
                  <a:srgbClr val="000000"/>
                </a:solidFill>
                <a:latin typeface="Calibri" panose="020F0502020204030204" pitchFamily="34" charset="0"/>
              </a:rPr>
              <a:t>UK - Alex Grimshaw </a:t>
            </a:r>
            <a:r>
              <a:rPr lang="en-US" sz="1400" dirty="0">
                <a:solidFill>
                  <a:srgbClr val="000000"/>
                </a:solidFill>
                <a:latin typeface="Calibri" panose="020F0502020204030204" pitchFamily="34" charset="0"/>
                <a:hlinkClick r:id="rId15"/>
              </a:rPr>
              <a:t>Alex.Grimshaw@microsoft.com</a:t>
            </a:r>
            <a:r>
              <a:rPr lang="en-US" sz="1400" dirty="0">
                <a:solidFill>
                  <a:srgbClr val="000000"/>
                </a:solidFill>
                <a:latin typeface="Calibri" panose="020F0502020204030204" pitchFamily="34" charset="0"/>
              </a:rPr>
              <a:t> </a:t>
            </a:r>
          </a:p>
          <a:p>
            <a:pPr marL="644154" lvl="2" indent="-196046" defTabSz="914192" fontAlgn="base">
              <a:buFont typeface="Arial" panose="020B0604020202020204" pitchFamily="34" charset="0"/>
              <a:buChar char="•"/>
            </a:pPr>
            <a:r>
              <a:rPr lang="sv-SE" sz="1400" dirty="0">
                <a:solidFill>
                  <a:srgbClr val="000000"/>
                </a:solidFill>
                <a:latin typeface="Calibri" panose="020F0502020204030204" pitchFamily="34" charset="0"/>
              </a:rPr>
              <a:t>USA - </a:t>
            </a:r>
            <a:r>
              <a:rPr lang="it-IT" sz="1400" dirty="0">
                <a:solidFill>
                  <a:srgbClr val="000000"/>
                </a:solidFill>
                <a:latin typeface="Calibri" panose="020F0502020204030204" pitchFamily="34" charset="0"/>
              </a:rPr>
              <a:t>Lucio Tiberi </a:t>
            </a:r>
            <a:r>
              <a:rPr lang="it-IT" sz="1400" dirty="0">
                <a:solidFill>
                  <a:srgbClr val="000000"/>
                </a:solidFill>
                <a:latin typeface="Calibri" panose="020F0502020204030204" pitchFamily="34" charset="0"/>
                <a:hlinkClick r:id="rId16"/>
              </a:rPr>
              <a:t>Lucio.Tiberi@microsoft.com</a:t>
            </a:r>
            <a:r>
              <a:rPr lang="it-IT" sz="1400" dirty="0">
                <a:solidFill>
                  <a:srgbClr val="000000"/>
                </a:solidFill>
                <a:latin typeface="Calibri" panose="020F0502020204030204" pitchFamily="34" charset="0"/>
              </a:rPr>
              <a:t> </a:t>
            </a:r>
            <a:endParaRPr lang="en-US" sz="1400" dirty="0">
              <a:solidFill>
                <a:srgbClr val="000000"/>
              </a:solidFill>
              <a:latin typeface="Calibri" panose="020F0502020204030204" pitchFamily="34" charset="0"/>
            </a:endParaRPr>
          </a:p>
          <a:p>
            <a:pPr marL="644154" lvl="2" indent="-196046" defTabSz="914192" fontAlgn="base">
              <a:buFont typeface="Arial" panose="020B0604020202020204" pitchFamily="34" charset="0"/>
              <a:buChar char="•"/>
            </a:pPr>
            <a:r>
              <a:rPr lang="en-US" sz="1400" dirty="0">
                <a:solidFill>
                  <a:srgbClr val="000000"/>
                </a:solidFill>
                <a:latin typeface="Calibri" panose="020F0502020204030204" pitchFamily="34" charset="0"/>
              </a:rPr>
              <a:t>WE - Aydin Gencler </a:t>
            </a:r>
            <a:r>
              <a:rPr lang="en-US" sz="1400" dirty="0">
                <a:solidFill>
                  <a:srgbClr val="000000"/>
                </a:solidFill>
                <a:latin typeface="Calibri" panose="020F0502020204030204" pitchFamily="34" charset="0"/>
                <a:hlinkClick r:id="rId17"/>
              </a:rPr>
              <a:t>Aydin.Gencler@microsoft.com</a:t>
            </a:r>
            <a:r>
              <a:rPr lang="en-US" sz="1400" dirty="0">
                <a:solidFill>
                  <a:srgbClr val="000000"/>
                </a:solidFill>
                <a:latin typeface="Calibri" panose="020F0502020204030204" pitchFamily="34" charset="0"/>
              </a:rPr>
              <a:t> </a:t>
            </a:r>
            <a:br>
              <a:rPr lang="en-US" sz="1176" dirty="0">
                <a:solidFill>
                  <a:srgbClr val="000000"/>
                </a:solidFill>
                <a:latin typeface="Calibri" panose="020F0502020204030204" pitchFamily="34" charset="0"/>
              </a:rPr>
            </a:br>
            <a:endParaRPr lang="en-US" sz="1176" dirty="0">
              <a:solidFill>
                <a:srgbClr val="000000"/>
              </a:solidFill>
              <a:latin typeface="Arial" panose="020B0604020202020204" pitchFamily="34" charset="0"/>
            </a:endParaRPr>
          </a:p>
          <a:p>
            <a:pPr marL="370907" indent="-342900" defTabSz="914192" fontAlgn="base">
              <a:buFont typeface="+mj-lt"/>
              <a:buAutoNum type="arabicPeriod"/>
            </a:pPr>
            <a:r>
              <a:rPr lang="sv-SE" sz="1568" dirty="0">
                <a:solidFill>
                  <a:srgbClr val="000000"/>
                </a:solidFill>
                <a:latin typeface="Calibri" panose="020F0502020204030204" pitchFamily="34" charset="0"/>
              </a:rPr>
              <a:t>IoT Signals Report </a:t>
            </a:r>
            <a:br>
              <a:rPr lang="sv-SE" sz="1568" dirty="0">
                <a:solidFill>
                  <a:srgbClr val="000000"/>
                </a:solidFill>
                <a:latin typeface="Calibri" panose="020F0502020204030204" pitchFamily="34" charset="0"/>
              </a:rPr>
            </a:br>
            <a:r>
              <a:rPr lang="en-US" sz="1400" dirty="0">
                <a:gradFill>
                  <a:gsLst>
                    <a:gs pos="1250">
                      <a:srgbClr val="1A1A1A"/>
                    </a:gs>
                    <a:gs pos="100000">
                      <a:srgbClr val="1A1A1A"/>
                    </a:gs>
                  </a:gsLst>
                  <a:lin ang="5400000" scaled="0"/>
                </a:gradFill>
                <a:latin typeface="Segoe UI"/>
                <a:hlinkClick r:id="rId18"/>
              </a:rPr>
              <a:t>https://azure.microsoft.com/en-us/resources/iot-signals/</a:t>
            </a:r>
            <a:r>
              <a:rPr lang="en-US" sz="1400" dirty="0">
                <a:gradFill>
                  <a:gsLst>
                    <a:gs pos="1250">
                      <a:srgbClr val="1A1A1A"/>
                    </a:gs>
                    <a:gs pos="100000">
                      <a:srgbClr val="1A1A1A"/>
                    </a:gs>
                  </a:gsLst>
                  <a:lin ang="5400000" scaled="0"/>
                </a:gradFill>
                <a:latin typeface="Segoe UI"/>
              </a:rPr>
              <a:t> </a:t>
            </a:r>
          </a:p>
        </p:txBody>
      </p:sp>
    </p:spTree>
    <p:custDataLst>
      <p:tags r:id="rId1"/>
    </p:custDataLst>
    <p:extLst>
      <p:ext uri="{BB962C8B-B14F-4D97-AF65-F5344CB8AC3E}">
        <p14:creationId xmlns:p14="http://schemas.microsoft.com/office/powerpoint/2010/main" val="1155579955"/>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48EFFC-E309-4CEF-8385-023394F5E461}"/>
              </a:ext>
            </a:extLst>
          </p:cNvPr>
          <p:cNvPicPr>
            <a:picLocks noChangeAspect="1"/>
          </p:cNvPicPr>
          <p:nvPr/>
        </p:nvPicPr>
        <p:blipFill>
          <a:blip r:embed="rId2"/>
          <a:stretch>
            <a:fillRect/>
          </a:stretch>
        </p:blipFill>
        <p:spPr>
          <a:xfrm>
            <a:off x="-7116" y="-5977"/>
            <a:ext cx="12199116" cy="6863978"/>
          </a:xfrm>
          <a:prstGeom prst="rect">
            <a:avLst/>
          </a:prstGeom>
        </p:spPr>
      </p:pic>
      <p:grpSp>
        <p:nvGrpSpPr>
          <p:cNvPr id="10" name="Group 9">
            <a:extLst>
              <a:ext uri="{FF2B5EF4-FFF2-40B4-BE49-F238E27FC236}">
                <a16:creationId xmlns:a16="http://schemas.microsoft.com/office/drawing/2014/main" id="{691F9B55-8746-44A5-882C-ECB9CF06CB0A}"/>
              </a:ext>
            </a:extLst>
          </p:cNvPr>
          <p:cNvGrpSpPr/>
          <p:nvPr/>
        </p:nvGrpSpPr>
        <p:grpSpPr>
          <a:xfrm>
            <a:off x="0" y="-53790"/>
            <a:ext cx="7996510" cy="6959603"/>
            <a:chOff x="0" y="-53790"/>
            <a:chExt cx="7996510" cy="6959603"/>
          </a:xfrm>
        </p:grpSpPr>
        <p:sp>
          <p:nvSpPr>
            <p:cNvPr id="3" name="Content Placeholder 2">
              <a:extLst>
                <a:ext uri="{FF2B5EF4-FFF2-40B4-BE49-F238E27FC236}">
                  <a16:creationId xmlns:a16="http://schemas.microsoft.com/office/drawing/2014/main" id="{41B066D3-B703-4AEA-B36F-F8D226EE01E1}"/>
                </a:ext>
              </a:extLst>
            </p:cNvPr>
            <p:cNvSpPr txBox="1">
              <a:spLocks/>
            </p:cNvSpPr>
            <p:nvPr/>
          </p:nvSpPr>
          <p:spPr>
            <a:xfrm>
              <a:off x="0" y="0"/>
              <a:ext cx="7954681" cy="6858000"/>
            </a:xfrm>
            <a:prstGeom prst="homePlate">
              <a:avLst/>
            </a:prstGeom>
            <a:solidFill>
              <a:schemeClr val="bg1"/>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3038" indent="0">
                <a:buFont typeface="Arial" panose="020B0604020202020204" pitchFamily="34" charset="0"/>
                <a:buNone/>
              </a:pPr>
              <a:endParaRPr lang="en-US" sz="2000" dirty="0">
                <a:latin typeface="Segoe UI Semilight" panose="020B0402040204020203" pitchFamily="34" charset="0"/>
              </a:endParaRPr>
            </a:p>
            <a:p>
              <a:pPr marL="173038" indent="0">
                <a:buFont typeface="Arial" panose="020B0604020202020204" pitchFamily="34" charset="0"/>
                <a:buNone/>
              </a:pPr>
              <a:endParaRPr lang="en-US" sz="700" dirty="0">
                <a:latin typeface="Segoe UI Semilight" panose="020B0402040204020203" pitchFamily="34" charset="0"/>
              </a:endParaRPr>
            </a:p>
            <a:p>
              <a:pPr marL="173038" indent="0">
                <a:buFont typeface="Arial" panose="020B0604020202020204" pitchFamily="34" charset="0"/>
                <a:buNone/>
              </a:pPr>
              <a:r>
                <a:rPr lang="en-US" sz="3200" dirty="0">
                  <a:solidFill>
                    <a:srgbClr val="0078D4"/>
                  </a:solidFill>
                  <a:latin typeface="Segoe UI Semibold" panose="020B0702040204020203" pitchFamily="34" charset="0"/>
                  <a:cs typeface="Segoe UI Semibold" panose="020B0702040204020203" pitchFamily="34" charset="0"/>
                </a:rPr>
                <a:t>PARTNERS are the heroes </a:t>
              </a:r>
            </a:p>
            <a:p>
              <a:pPr marL="173038" indent="0">
                <a:buFont typeface="Arial" panose="020B0604020202020204" pitchFamily="34" charset="0"/>
                <a:buNone/>
              </a:pPr>
              <a:r>
                <a:rPr lang="en-US" sz="3200" dirty="0">
                  <a:solidFill>
                    <a:srgbClr val="0078D4"/>
                  </a:solidFill>
                  <a:latin typeface="Segoe UI Semibold" panose="020B0702040204020203" pitchFamily="34" charset="0"/>
                  <a:cs typeface="Segoe UI Semibold" panose="020B0702040204020203" pitchFamily="34" charset="0"/>
                </a:rPr>
                <a:t>that make this possible!</a:t>
              </a:r>
              <a:endParaRPr lang="en-US" sz="3200" dirty="0">
                <a:solidFill>
                  <a:srgbClr val="0078D4"/>
                </a:solidFill>
                <a:latin typeface="Segoe UI Semilight" panose="020B0402040204020203" pitchFamily="34" charset="0"/>
              </a:endParaRPr>
            </a:p>
            <a:p>
              <a:pPr marL="173038" indent="0">
                <a:buFont typeface="Arial" panose="020B0604020202020204" pitchFamily="34" charset="0"/>
                <a:buNone/>
              </a:pPr>
              <a:endParaRPr lang="en-US" sz="2400" dirty="0">
                <a:latin typeface="Segoe UI Semilight" panose="020B0402040204020203" pitchFamily="34" charset="0"/>
              </a:endParaRPr>
            </a:p>
            <a:p>
              <a:pPr marL="173038" indent="0">
                <a:buFont typeface="Arial" panose="020B0604020202020204" pitchFamily="34" charset="0"/>
                <a:buNone/>
              </a:pPr>
              <a:r>
                <a:rPr lang="en-US" sz="2400" dirty="0">
                  <a:latin typeface="Segoe UI Semilight" panose="020B0402040204020203" pitchFamily="34" charset="0"/>
                </a:rPr>
                <a:t>On behalf of Microsoft, </a:t>
              </a:r>
              <a:r>
                <a:rPr lang="en-US" sz="2400" b="1" dirty="0">
                  <a:latin typeface="Segoe UI Semilight" panose="020B0402040204020203" pitchFamily="34" charset="0"/>
                </a:rPr>
                <a:t>THANK YOU </a:t>
              </a:r>
              <a:r>
                <a:rPr lang="en-US" sz="2400" dirty="0">
                  <a:latin typeface="Segoe UI Semilight" panose="020B0402040204020203" pitchFamily="34" charset="0"/>
                </a:rPr>
                <a:t>for stepping up to be a delivery partner for IoT Azure Virtual Workshop events!</a:t>
              </a:r>
            </a:p>
            <a:p>
              <a:pPr marL="173038" indent="0">
                <a:buFont typeface="Arial" panose="020B0604020202020204" pitchFamily="34" charset="0"/>
                <a:buNone/>
              </a:pPr>
              <a:endParaRPr lang="en-US" sz="2400" dirty="0">
                <a:latin typeface="Segoe UI Semilight" panose="020B0402040204020203" pitchFamily="34" charset="0"/>
              </a:endParaRPr>
            </a:p>
            <a:p>
              <a:pPr marL="173038" indent="0">
                <a:buFont typeface="Arial" panose="020B0604020202020204" pitchFamily="34" charset="0"/>
                <a:buNone/>
              </a:pPr>
              <a:r>
                <a:rPr lang="en-US" sz="2400" dirty="0">
                  <a:latin typeface="Segoe UI Semilight" panose="020B0402040204020203" pitchFamily="34" charset="0"/>
                </a:rPr>
                <a:t>We know it’s an investment of time and resources, and we want you to know that </a:t>
              </a:r>
              <a:r>
                <a:rPr lang="en-US" sz="2400" b="1" dirty="0">
                  <a:latin typeface="Segoe UI Semilight" panose="020B0402040204020203" pitchFamily="34" charset="0"/>
                </a:rPr>
                <a:t>WE COULD NOT DO THIS WITHOUT YOU!</a:t>
              </a:r>
            </a:p>
            <a:p>
              <a:pPr marL="173038" indent="0">
                <a:buFont typeface="Arial" panose="020B0604020202020204" pitchFamily="34" charset="0"/>
                <a:buNone/>
              </a:pPr>
              <a:endParaRPr lang="en-US" sz="2400" dirty="0">
                <a:latin typeface="Segoe UI Semilight" panose="020B0402040204020203" pitchFamily="34" charset="0"/>
              </a:endParaRPr>
            </a:p>
            <a:p>
              <a:pPr marL="173038" indent="0">
                <a:buFont typeface="Arial" panose="020B0604020202020204" pitchFamily="34" charset="0"/>
                <a:buNone/>
              </a:pPr>
              <a:r>
                <a:rPr lang="en-US" sz="2400" dirty="0">
                  <a:latin typeface="Segoe UI Semilight" panose="020B0402040204020203" pitchFamily="34" charset="0"/>
                </a:rPr>
                <a:t>Thank you for being the </a:t>
              </a:r>
              <a:r>
                <a:rPr lang="en-US" sz="2400" b="1" dirty="0">
                  <a:latin typeface="Segoe UI Semilight" panose="020B0402040204020203" pitchFamily="34" charset="0"/>
                </a:rPr>
                <a:t>HERO</a:t>
              </a:r>
              <a:r>
                <a:rPr lang="en-US" sz="2400" dirty="0">
                  <a:latin typeface="Segoe UI Semilight" panose="020B0402040204020203" pitchFamily="34" charset="0"/>
                </a:rPr>
                <a:t> to both Microsoft &amp; our mutual customers!</a:t>
              </a:r>
            </a:p>
          </p:txBody>
        </p:sp>
        <p:cxnSp>
          <p:nvCxnSpPr>
            <p:cNvPr id="5" name="Straight Connector 4">
              <a:extLst>
                <a:ext uri="{FF2B5EF4-FFF2-40B4-BE49-F238E27FC236}">
                  <a16:creationId xmlns:a16="http://schemas.microsoft.com/office/drawing/2014/main" id="{5D3A7E9B-8DB5-4DF4-BF45-81AC492AD23D}"/>
                </a:ext>
              </a:extLst>
            </p:cNvPr>
            <p:cNvCxnSpPr>
              <a:cxnSpLocks/>
            </p:cNvCxnSpPr>
            <p:nvPr/>
          </p:nvCxnSpPr>
          <p:spPr>
            <a:xfrm>
              <a:off x="4512231" y="-53790"/>
              <a:ext cx="3466352" cy="3494742"/>
            </a:xfrm>
            <a:prstGeom prst="line">
              <a:avLst/>
            </a:prstGeom>
            <a:ln w="57150">
              <a:solidFill>
                <a:srgbClr val="0078D4"/>
              </a:solidFill>
            </a:ln>
          </p:spPr>
          <p:style>
            <a:lnRef idx="1">
              <a:schemeClr val="accent1"/>
            </a:lnRef>
            <a:fillRef idx="0">
              <a:schemeClr val="accent1"/>
            </a:fillRef>
            <a:effectRef idx="0">
              <a:schemeClr val="accent1"/>
            </a:effectRef>
            <a:fontRef idx="minor">
              <a:schemeClr val="tx1"/>
            </a:fontRef>
          </p:style>
        </p:cxnSp>
        <p:cxnSp>
          <p:nvCxnSpPr>
            <p:cNvPr id="7" name="Straight Connector 6">
              <a:extLst>
                <a:ext uri="{FF2B5EF4-FFF2-40B4-BE49-F238E27FC236}">
                  <a16:creationId xmlns:a16="http://schemas.microsoft.com/office/drawing/2014/main" id="{7B1BEBB8-689C-46D1-B098-0772C11C6386}"/>
                </a:ext>
              </a:extLst>
            </p:cNvPr>
            <p:cNvCxnSpPr>
              <a:cxnSpLocks/>
            </p:cNvCxnSpPr>
            <p:nvPr/>
          </p:nvCxnSpPr>
          <p:spPr>
            <a:xfrm flipV="1">
              <a:off x="4464424" y="3423026"/>
              <a:ext cx="3532086" cy="3482787"/>
            </a:xfrm>
            <a:prstGeom prst="line">
              <a:avLst/>
            </a:prstGeom>
            <a:ln w="57150">
              <a:solidFill>
                <a:srgbClr val="0078D4"/>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175948305"/>
      </p:ext>
    </p:extLst>
  </p:cSld>
  <p:clrMapOvr>
    <a:masterClrMapping/>
  </p:clrMapOvr>
  <p:transition spd="slow">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423951-CEDF-45C4-A75E-790017339540}"/>
              </a:ext>
            </a:extLst>
          </p:cNvPr>
          <p:cNvPicPr>
            <a:picLocks noChangeAspect="1"/>
          </p:cNvPicPr>
          <p:nvPr/>
        </p:nvPicPr>
        <p:blipFill rotWithShape="1">
          <a:blip r:embed="rId2"/>
          <a:srcRect l="235" t="444" r="-99" b="-444"/>
          <a:stretch/>
        </p:blipFill>
        <p:spPr>
          <a:xfrm>
            <a:off x="-41342" y="0"/>
            <a:ext cx="12274685" cy="6909862"/>
          </a:xfrm>
          <a:prstGeom prst="rect">
            <a:avLst/>
          </a:prstGeom>
        </p:spPr>
      </p:pic>
      <p:sp>
        <p:nvSpPr>
          <p:cNvPr id="6" name="Rectangle 5">
            <a:extLst>
              <a:ext uri="{FF2B5EF4-FFF2-40B4-BE49-F238E27FC236}">
                <a16:creationId xmlns:a16="http://schemas.microsoft.com/office/drawing/2014/main" id="{ED3C8A7B-4555-4507-8C18-1936D64C5801}"/>
              </a:ext>
            </a:extLst>
          </p:cNvPr>
          <p:cNvSpPr/>
          <p:nvPr/>
        </p:nvSpPr>
        <p:spPr>
          <a:xfrm>
            <a:off x="-41342" y="0"/>
            <a:ext cx="8876250" cy="6858000"/>
          </a:xfrm>
          <a:prstGeom prst="rect">
            <a:avLst/>
          </a:prstGeom>
          <a:gradFill flip="none" rotWithShape="1">
            <a:gsLst>
              <a:gs pos="0">
                <a:srgbClr val="2954A6"/>
              </a:gs>
              <a:gs pos="100000">
                <a:schemeClr val="tx1">
                  <a:alpha val="3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EBE01BBE-B724-4946-BDD1-3988FC045959}"/>
              </a:ext>
            </a:extLst>
          </p:cNvPr>
          <p:cNvSpPr>
            <a:spLocks noGrp="1"/>
          </p:cNvSpPr>
          <p:nvPr>
            <p:ph type="title"/>
          </p:nvPr>
        </p:nvSpPr>
        <p:spPr>
          <a:xfrm>
            <a:off x="494274" y="2599024"/>
            <a:ext cx="11088126" cy="3983013"/>
          </a:xfrm>
        </p:spPr>
        <p:txBody>
          <a:bodyPr anchor="ctr"/>
          <a:lstStyle/>
          <a:p>
            <a:r>
              <a:rPr lang="en-US" dirty="0">
                <a:solidFill>
                  <a:schemeClr val="bg1"/>
                </a:solidFill>
              </a:rPr>
              <a:t>Questions?</a:t>
            </a:r>
            <a:br>
              <a:rPr lang="en-US" dirty="0">
                <a:solidFill>
                  <a:schemeClr val="bg1"/>
                </a:solidFill>
              </a:rPr>
            </a:br>
            <a:br>
              <a:rPr lang="en-US" dirty="0">
                <a:solidFill>
                  <a:schemeClr val="bg1"/>
                </a:solidFill>
              </a:rPr>
            </a:br>
            <a:r>
              <a:rPr lang="en-US" sz="2900" dirty="0">
                <a:solidFill>
                  <a:schemeClr val="bg1"/>
                </a:solidFill>
                <a:latin typeface="+mn-lt"/>
              </a:rPr>
              <a:t>Go </a:t>
            </a:r>
            <a:r>
              <a:rPr lang="en-US" sz="2900" dirty="0">
                <a:latin typeface="+mn-lt"/>
              </a:rPr>
              <a:t>to </a:t>
            </a:r>
            <a:r>
              <a:rPr lang="en-US" sz="2900" dirty="0">
                <a:highlight>
                  <a:srgbClr val="0078D4"/>
                </a:highlight>
                <a:latin typeface="+mn-lt"/>
                <a:hlinkClick r:id="rId3">
                  <a:extLst>
                    <a:ext uri="{A12FA001-AC4F-418D-AE19-62706E023703}">
                      <ahyp:hlinkClr xmlns:ahyp="http://schemas.microsoft.com/office/drawing/2018/hyperlinkcolor" val="tx"/>
                    </a:ext>
                  </a:extLst>
                </a:hlinkClick>
              </a:rPr>
              <a:t>https://aka.ms/OCP-ImmersionWorkshops</a:t>
            </a:r>
            <a:r>
              <a:rPr lang="en-US" sz="2900" dirty="0">
                <a:latin typeface="+mn-lt"/>
              </a:rPr>
              <a:t> to learn more about this program and get your questions answered</a:t>
            </a:r>
            <a:br>
              <a:rPr lang="en-US" sz="2900" dirty="0">
                <a:solidFill>
                  <a:schemeClr val="bg1"/>
                </a:solidFill>
                <a:latin typeface="+mn-lt"/>
              </a:rPr>
            </a:br>
            <a:br>
              <a:rPr lang="en-US" sz="2900" dirty="0">
                <a:solidFill>
                  <a:schemeClr val="bg1"/>
                </a:solidFill>
                <a:latin typeface="+mn-lt"/>
              </a:rPr>
            </a:br>
            <a:br>
              <a:rPr lang="en-US" sz="2900" dirty="0">
                <a:solidFill>
                  <a:schemeClr val="bg1"/>
                </a:solidFill>
                <a:latin typeface="+mn-lt"/>
              </a:rPr>
            </a:br>
            <a:br>
              <a:rPr lang="en-US" sz="2900" dirty="0">
                <a:solidFill>
                  <a:schemeClr val="bg1"/>
                </a:solidFill>
                <a:latin typeface="+mn-lt"/>
              </a:rPr>
            </a:br>
            <a:r>
              <a:rPr lang="en-US" sz="2400" i="1" dirty="0">
                <a:latin typeface="+mn-lt"/>
              </a:rPr>
              <a:t>This group is part of the US Partner Community on Yammer, but is open to all partners. You will need to request to join this external network if you have not been there before.</a:t>
            </a:r>
            <a:endParaRPr lang="en-US" sz="2400" i="1" dirty="0">
              <a:solidFill>
                <a:schemeClr val="bg1"/>
              </a:solidFill>
              <a:latin typeface="+mn-lt"/>
            </a:endParaRPr>
          </a:p>
        </p:txBody>
      </p:sp>
    </p:spTree>
    <p:extLst>
      <p:ext uri="{BB962C8B-B14F-4D97-AF65-F5344CB8AC3E}">
        <p14:creationId xmlns:p14="http://schemas.microsoft.com/office/powerpoint/2010/main" val="1340025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4" presetClass="entr" presetSubtype="5"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vertical)">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248EFFC-E309-4CEF-8385-023394F5E461}"/>
              </a:ext>
            </a:extLst>
          </p:cNvPr>
          <p:cNvPicPr>
            <a:picLocks noChangeAspect="1"/>
          </p:cNvPicPr>
          <p:nvPr/>
        </p:nvPicPr>
        <p:blipFill>
          <a:blip r:embed="rId2"/>
          <a:stretch>
            <a:fillRect/>
          </a:stretch>
        </p:blipFill>
        <p:spPr>
          <a:xfrm>
            <a:off x="-7116" y="-41835"/>
            <a:ext cx="12199116" cy="6899835"/>
          </a:xfrm>
          <a:prstGeom prst="rect">
            <a:avLst/>
          </a:prstGeom>
        </p:spPr>
      </p:pic>
      <p:pic>
        <p:nvPicPr>
          <p:cNvPr id="2" name="MS logo white - EMF" descr="Microsoft logo white text version">
            <a:extLst>
              <a:ext uri="{FF2B5EF4-FFF2-40B4-BE49-F238E27FC236}">
                <a16:creationId xmlns:a16="http://schemas.microsoft.com/office/drawing/2014/main" id="{99EDDABB-118C-4E54-9BEF-043B6FEC54BD}"/>
              </a:ext>
            </a:extLst>
          </p:cNvPr>
          <p:cNvPicPr>
            <a:picLocks noChangeAspect="1"/>
          </p:cNvPicPr>
          <p:nvPr/>
        </p:nvPicPr>
        <p:blipFill>
          <a:blip r:embed="rId3"/>
          <a:stretch>
            <a:fillRect/>
          </a:stretch>
        </p:blipFill>
        <p:spPr bwMode="black">
          <a:xfrm>
            <a:off x="584200" y="585788"/>
            <a:ext cx="1366245" cy="292608"/>
          </a:xfrm>
          <a:prstGeom prst="rect">
            <a:avLst/>
          </a:prstGeom>
        </p:spPr>
      </p:pic>
      <p:sp>
        <p:nvSpPr>
          <p:cNvPr id="3" name="Text Box 3">
            <a:extLst>
              <a:ext uri="{FF2B5EF4-FFF2-40B4-BE49-F238E27FC236}">
                <a16:creationId xmlns:a16="http://schemas.microsoft.com/office/drawing/2014/main" id="{D1E61A09-07B6-411C-94A7-184D42486BBC}"/>
              </a:ext>
            </a:extLst>
          </p:cNvPr>
          <p:cNvSpPr txBox="1">
            <a:spLocks noChangeArrowheads="1"/>
          </p:cNvSpPr>
          <p:nvPr/>
        </p:nvSpPr>
        <p:spPr bwMode="blackWhite">
          <a:xfrm>
            <a:off x="79663" y="6419252"/>
            <a:ext cx="12032673" cy="36933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13924" eaLnBrk="0" fontAlgn="base" hangingPunct="0"/>
            <a:r>
              <a:rPr lang="en-US" sz="800" dirty="0">
                <a:solidFill>
                  <a:srgbClr val="FFFFFF"/>
                </a:solidFill>
                <a:cs typeface="Segoe UI" pitchFamily="34" charset="0"/>
              </a:rPr>
              <a:t>© 2020 Microsoft Corporation. All rights reserved. Microsoft, Windows, and other product names are or may be registered trademarks and/or trademarks in the U.S. and/or other countries.</a:t>
            </a:r>
          </a:p>
          <a:p>
            <a:pPr defTabSz="913924" eaLnBrk="0" fontAlgn="base" hangingPunct="0"/>
            <a:r>
              <a:rPr lang="en-US" sz="800" dirty="0">
                <a:solidFill>
                  <a:srgbClr val="FFFFFF"/>
                </a:solidFill>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754656987"/>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B7BB5C4D-8512-48FE-A186-15D949A9B408}"/>
              </a:ext>
            </a:extLst>
          </p:cNvPr>
          <p:cNvSpPr>
            <a:spLocks noGrp="1"/>
          </p:cNvSpPr>
          <p:nvPr>
            <p:ph type="title"/>
          </p:nvPr>
        </p:nvSpPr>
        <p:spPr>
          <a:xfrm>
            <a:off x="359859" y="269254"/>
            <a:ext cx="11023624" cy="677108"/>
          </a:xfrm>
        </p:spPr>
        <p:txBody>
          <a:bodyPr/>
          <a:lstStyle/>
          <a:p>
            <a:r>
              <a:rPr lang="en-US" sz="4400" dirty="0">
                <a:latin typeface="Calibri" panose="020F0502020204030204" pitchFamily="34" charset="0"/>
                <a:cs typeface="Calibri" panose="020F0502020204030204" pitchFamily="34" charset="0"/>
              </a:rPr>
              <a:t>What is an Azure IoT Virtual Workshop?</a:t>
            </a:r>
          </a:p>
        </p:txBody>
      </p:sp>
      <p:pic>
        <p:nvPicPr>
          <p:cNvPr id="15" name="Picture Placeholder 14" descr="Photo of students">
            <a:extLst>
              <a:ext uri="{FF2B5EF4-FFF2-40B4-BE49-F238E27FC236}">
                <a16:creationId xmlns:a16="http://schemas.microsoft.com/office/drawing/2014/main" id="{1D40166B-3A6A-4FF8-8CAB-C5A7A8649C22}"/>
              </a:ext>
            </a:extLst>
          </p:cNvPr>
          <p:cNvPicPr>
            <a:picLocks noGrp="1" noChangeAspect="1"/>
          </p:cNvPicPr>
          <p:nvPr>
            <p:ph type="pic" sz="quarter" idx="12"/>
          </p:nvPr>
        </p:nvPicPr>
        <p:blipFill rotWithShape="1">
          <a:blip r:embed="rId3"/>
          <a:srcRect l="5063" t="114" r="23805" b="114"/>
          <a:stretch/>
        </p:blipFill>
        <p:spPr>
          <a:xfrm>
            <a:off x="385312" y="1078156"/>
            <a:ext cx="2869722" cy="2123362"/>
          </a:xfrm>
        </p:spPr>
      </p:pic>
      <p:sp>
        <p:nvSpPr>
          <p:cNvPr id="8" name="TextBox 7">
            <a:extLst>
              <a:ext uri="{FF2B5EF4-FFF2-40B4-BE49-F238E27FC236}">
                <a16:creationId xmlns:a16="http://schemas.microsoft.com/office/drawing/2014/main" id="{C371E64E-BDB3-4A62-88AA-8A9F6EB4884D}"/>
              </a:ext>
            </a:extLst>
          </p:cNvPr>
          <p:cNvSpPr txBox="1"/>
          <p:nvPr/>
        </p:nvSpPr>
        <p:spPr>
          <a:xfrm>
            <a:off x="359859" y="3419669"/>
            <a:ext cx="11746213" cy="1692771"/>
          </a:xfrm>
          <a:prstGeom prst="rect">
            <a:avLst/>
          </a:prstGeom>
          <a:solidFill>
            <a:schemeClr val="bg1"/>
          </a:solidFill>
        </p:spPr>
        <p:txBody>
          <a:bodyPr wrap="square" lIns="0" tIns="0" rIns="0" bIns="0" rtlCol="0">
            <a:spAutoFit/>
          </a:bodyPr>
          <a:lstStyle/>
          <a:p>
            <a:pPr defTabSz="914225"/>
            <a:r>
              <a:rPr lang="en-US" sz="2200" b="1" dirty="0">
                <a:solidFill>
                  <a:srgbClr val="000000"/>
                </a:solidFill>
                <a:latin typeface="Segoe UI"/>
              </a:rPr>
              <a:t>Why a IoT Virtual Workshop?</a:t>
            </a:r>
          </a:p>
          <a:p>
            <a:pPr marL="342834" indent="-342834" defTabSz="914225">
              <a:buFont typeface="Arial" panose="020B0604020202020204" pitchFamily="34" charset="0"/>
              <a:buChar char="•"/>
            </a:pPr>
            <a:r>
              <a:rPr lang="en-US" sz="2200" dirty="0">
                <a:solidFill>
                  <a:srgbClr val="000000"/>
                </a:solidFill>
                <a:latin typeface="wf_segoe-ui_normal"/>
              </a:rPr>
              <a:t>Drive and accelerate IoT pipeline opportunities</a:t>
            </a:r>
          </a:p>
          <a:p>
            <a:pPr marL="342834" indent="-342834" defTabSz="914225">
              <a:buFont typeface="Arial" panose="020B0604020202020204" pitchFamily="34" charset="0"/>
              <a:buChar char="•"/>
            </a:pPr>
            <a:r>
              <a:rPr lang="en-US" sz="2200" dirty="0">
                <a:solidFill>
                  <a:srgbClr val="000000"/>
                </a:solidFill>
                <a:latin typeface="wf_segoe-ui_normal"/>
              </a:rPr>
              <a:t>Cater to customer demand for IoT scenarios through a trusted partner ecosystem</a:t>
            </a:r>
          </a:p>
          <a:p>
            <a:pPr marL="342834" indent="-342834" defTabSz="914225">
              <a:buFont typeface="Arial" panose="020B0604020202020204" pitchFamily="34" charset="0"/>
              <a:buChar char="•"/>
            </a:pPr>
            <a:r>
              <a:rPr lang="en-US" sz="2200" dirty="0">
                <a:solidFill>
                  <a:srgbClr val="000000"/>
                </a:solidFill>
                <a:latin typeface="wf_segoe-ui_normal"/>
              </a:rPr>
              <a:t>Equip co-sell prioritized partners with tools to conduct IoT Virtual Workshops for customers</a:t>
            </a:r>
          </a:p>
          <a:p>
            <a:pPr marL="342834" indent="-342834" defTabSz="914225">
              <a:buFont typeface="Arial" panose="020B0604020202020204" pitchFamily="34" charset="0"/>
              <a:buChar char="•"/>
            </a:pPr>
            <a:r>
              <a:rPr lang="en-US" sz="2200" dirty="0">
                <a:solidFill>
                  <a:srgbClr val="000000"/>
                </a:solidFill>
                <a:latin typeface="wf_segoe-ui_normal"/>
              </a:rPr>
              <a:t>Get customers hands-on with our Azure IoT technology</a:t>
            </a:r>
          </a:p>
        </p:txBody>
      </p:sp>
      <p:sp>
        <p:nvSpPr>
          <p:cNvPr id="4" name="Rectangle 3">
            <a:extLst>
              <a:ext uri="{FF2B5EF4-FFF2-40B4-BE49-F238E27FC236}">
                <a16:creationId xmlns:a16="http://schemas.microsoft.com/office/drawing/2014/main" id="{25985180-3DED-4D91-AD90-43FE4C1F650A}"/>
              </a:ext>
            </a:extLst>
          </p:cNvPr>
          <p:cNvSpPr/>
          <p:nvPr/>
        </p:nvSpPr>
        <p:spPr bwMode="auto">
          <a:xfrm>
            <a:off x="9082631" y="5639823"/>
            <a:ext cx="3023441" cy="95001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7" name="TextBox 6">
            <a:extLst>
              <a:ext uri="{FF2B5EF4-FFF2-40B4-BE49-F238E27FC236}">
                <a16:creationId xmlns:a16="http://schemas.microsoft.com/office/drawing/2014/main" id="{4D860F06-F85C-431D-8B04-2D517F0142CE}"/>
              </a:ext>
            </a:extLst>
          </p:cNvPr>
          <p:cNvSpPr txBox="1"/>
          <p:nvPr/>
        </p:nvSpPr>
        <p:spPr>
          <a:xfrm>
            <a:off x="347595" y="5081470"/>
            <a:ext cx="11746213" cy="1515800"/>
          </a:xfrm>
          <a:prstGeom prst="rect">
            <a:avLst/>
          </a:prstGeom>
          <a:solidFill>
            <a:schemeClr val="bg1"/>
          </a:solidFill>
        </p:spPr>
        <p:txBody>
          <a:bodyPr wrap="square" lIns="0" tIns="0" rIns="0" bIns="0" rtlCol="0">
            <a:spAutoFit/>
          </a:bodyPr>
          <a:lstStyle/>
          <a:p>
            <a:pPr defTabSz="914225"/>
            <a:endParaRPr lang="en-US" sz="1050" dirty="0">
              <a:gradFill>
                <a:gsLst>
                  <a:gs pos="2917">
                    <a:srgbClr val="000000"/>
                  </a:gs>
                  <a:gs pos="30000">
                    <a:srgbClr val="000000"/>
                  </a:gs>
                </a:gsLst>
                <a:lin ang="5400000" scaled="0"/>
              </a:gradFill>
              <a:latin typeface="Segoe UI"/>
            </a:endParaRPr>
          </a:p>
          <a:p>
            <a:pPr defTabSz="914225"/>
            <a:r>
              <a:rPr lang="en-US" sz="2200" b="1" dirty="0">
                <a:solidFill>
                  <a:srgbClr val="000000"/>
                </a:solidFill>
                <a:latin typeface="Segoe UI"/>
              </a:rPr>
              <a:t>Asset Guidance</a:t>
            </a:r>
          </a:p>
          <a:p>
            <a:pPr marL="342834" indent="-342834" defTabSz="914225">
              <a:buFont typeface="Arial" panose="020B0604020202020204" pitchFamily="34" charset="0"/>
              <a:buChar char="•"/>
            </a:pPr>
            <a:r>
              <a:rPr lang="en-US" sz="2200" dirty="0">
                <a:solidFill>
                  <a:srgbClr val="000000"/>
                </a:solidFill>
                <a:latin typeface="wf_segoe-ui_normal"/>
              </a:rPr>
              <a:t>Guidance on how to use the materials provided on the IoT Virtual Workshop web page</a:t>
            </a:r>
          </a:p>
          <a:p>
            <a:pPr marL="342834" indent="-342834" defTabSz="914225">
              <a:buFont typeface="Arial" panose="020B0604020202020204" pitchFamily="34" charset="0"/>
              <a:buChar char="•"/>
            </a:pPr>
            <a:r>
              <a:rPr lang="en-US" sz="2200" dirty="0">
                <a:solidFill>
                  <a:srgbClr val="000000"/>
                </a:solidFill>
                <a:latin typeface="wf_segoe-ui_normal"/>
              </a:rPr>
              <a:t>Included: IoT Virtual Workshop agenda, business content, technical content, marketing material, training resources </a:t>
            </a:r>
          </a:p>
        </p:txBody>
      </p:sp>
      <p:sp>
        <p:nvSpPr>
          <p:cNvPr id="3" name="TextBox 2">
            <a:extLst>
              <a:ext uri="{FF2B5EF4-FFF2-40B4-BE49-F238E27FC236}">
                <a16:creationId xmlns:a16="http://schemas.microsoft.com/office/drawing/2014/main" id="{8A24DDD5-3E3B-4333-BAA9-F3D7A8A97AFF}"/>
              </a:ext>
            </a:extLst>
          </p:cNvPr>
          <p:cNvSpPr txBox="1"/>
          <p:nvPr/>
        </p:nvSpPr>
        <p:spPr>
          <a:xfrm>
            <a:off x="9448995" y="6406096"/>
            <a:ext cx="2862857" cy="369332"/>
          </a:xfrm>
          <a:prstGeom prst="rect">
            <a:avLst/>
          </a:prstGeom>
          <a:noFill/>
        </p:spPr>
        <p:txBody>
          <a:bodyPr wrap="square">
            <a:spAutoFit/>
          </a:bodyPr>
          <a:lstStyle/>
          <a:p>
            <a:pPr defTabSz="914225"/>
            <a:r>
              <a:rPr lang="en-US" dirty="0">
                <a:solidFill>
                  <a:srgbClr val="000000"/>
                </a:solidFill>
                <a:latin typeface="Segoe UI"/>
                <a:hlinkClick r:id="rId4"/>
              </a:rPr>
              <a:t>https://aka.ms/IoT-AVW</a:t>
            </a:r>
            <a:r>
              <a:rPr lang="en-US" dirty="0">
                <a:solidFill>
                  <a:srgbClr val="000000"/>
                </a:solidFill>
                <a:latin typeface="Segoe UI"/>
              </a:rPr>
              <a:t> </a:t>
            </a:r>
          </a:p>
        </p:txBody>
      </p:sp>
      <p:sp>
        <p:nvSpPr>
          <p:cNvPr id="2" name="TextBox 1">
            <a:extLst>
              <a:ext uri="{FF2B5EF4-FFF2-40B4-BE49-F238E27FC236}">
                <a16:creationId xmlns:a16="http://schemas.microsoft.com/office/drawing/2014/main" id="{D33841A3-23F3-41F2-8600-55C94177E7D8}"/>
              </a:ext>
            </a:extLst>
          </p:cNvPr>
          <p:cNvSpPr txBox="1"/>
          <p:nvPr/>
        </p:nvSpPr>
        <p:spPr>
          <a:xfrm>
            <a:off x="3473570" y="994823"/>
            <a:ext cx="8620237" cy="2277547"/>
          </a:xfrm>
          <a:prstGeom prst="rect">
            <a:avLst/>
          </a:prstGeom>
          <a:noFill/>
        </p:spPr>
        <p:txBody>
          <a:bodyPr wrap="square" lIns="0" tIns="0" rIns="0" bIns="0" rtlCol="0">
            <a:spAutoFit/>
          </a:bodyPr>
          <a:lstStyle/>
          <a:p>
            <a:pPr defTabSz="914225"/>
            <a:r>
              <a:rPr lang="en-US" sz="2200" b="1" dirty="0">
                <a:solidFill>
                  <a:srgbClr val="000000"/>
                </a:solidFill>
              </a:rPr>
              <a:t>Azure Immersion Workshop (AIW) </a:t>
            </a:r>
            <a:r>
              <a:rPr lang="en-US" sz="2200" dirty="0">
                <a:solidFill>
                  <a:srgbClr val="000000"/>
                </a:solidFill>
              </a:rPr>
              <a:t>– Partner-delivered customer event for business and technical roles from all organizations. </a:t>
            </a:r>
          </a:p>
          <a:p>
            <a:pPr defTabSz="914225"/>
            <a:endParaRPr lang="en-US" sz="1600" dirty="0">
              <a:solidFill>
                <a:srgbClr val="000000"/>
              </a:solidFill>
            </a:endParaRPr>
          </a:p>
          <a:p>
            <a:pPr defTabSz="914225"/>
            <a:r>
              <a:rPr lang="en-US" sz="2200" b="1" dirty="0">
                <a:solidFill>
                  <a:srgbClr val="000000"/>
                </a:solidFill>
              </a:rPr>
              <a:t>Azure IoT Virtual Workshop (AVW) </a:t>
            </a:r>
            <a:r>
              <a:rPr lang="en-US" sz="2200" dirty="0">
                <a:solidFill>
                  <a:srgbClr val="000000"/>
                </a:solidFill>
              </a:rPr>
              <a:t>– One of the AIW Pilot Tracks. During the delivery, customers gain an understanding of the value IoT could bring to their business, learn about exa</a:t>
            </a:r>
            <a:r>
              <a:rPr lang="en-US" sz="2200" dirty="0"/>
              <a:t>mple scenarios, see IoT solution demonstrations, and get hands-on with Azure IoT services.</a:t>
            </a:r>
          </a:p>
        </p:txBody>
      </p:sp>
    </p:spTree>
    <p:extLst>
      <p:ext uri="{BB962C8B-B14F-4D97-AF65-F5344CB8AC3E}">
        <p14:creationId xmlns:p14="http://schemas.microsoft.com/office/powerpoint/2010/main" val="33650902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bg/>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1" end="1"/>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2" end="2"/>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7">
                                            <p:bg/>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7">
                                            <p:txEl>
                                              <p:pRg st="2" end="2"/>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allAtOnce" bldLvl="2" animBg="1"/>
      <p:bldP spid="7" grpId="0" build="allAtOnce" bldLvl="2" animBg="1"/>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824EFE0A-98D6-4FB0-AC07-D2D89ADC3CE0}"/>
              </a:ext>
            </a:extLst>
          </p:cNvPr>
          <p:cNvSpPr/>
          <p:nvPr/>
        </p:nvSpPr>
        <p:spPr bwMode="auto">
          <a:xfrm>
            <a:off x="159736" y="4189408"/>
            <a:ext cx="3989239" cy="25955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21" name="Group 20">
            <a:extLst>
              <a:ext uri="{FF2B5EF4-FFF2-40B4-BE49-F238E27FC236}">
                <a16:creationId xmlns:a16="http://schemas.microsoft.com/office/drawing/2014/main" id="{4DBB0D24-B53A-426C-AF98-83CD1E645B10}"/>
              </a:ext>
            </a:extLst>
          </p:cNvPr>
          <p:cNvGrpSpPr/>
          <p:nvPr/>
        </p:nvGrpSpPr>
        <p:grpSpPr>
          <a:xfrm>
            <a:off x="4248633" y="3740372"/>
            <a:ext cx="7777491" cy="3044592"/>
            <a:chOff x="4248371" y="3469142"/>
            <a:chExt cx="7652895" cy="3045023"/>
          </a:xfrm>
        </p:grpSpPr>
        <p:grpSp>
          <p:nvGrpSpPr>
            <p:cNvPr id="4" name="Group 3">
              <a:extLst>
                <a:ext uri="{FF2B5EF4-FFF2-40B4-BE49-F238E27FC236}">
                  <a16:creationId xmlns:a16="http://schemas.microsoft.com/office/drawing/2014/main" id="{FAB0A1FF-152B-4F4F-A61F-FB1B9E46DB36}"/>
                </a:ext>
              </a:extLst>
            </p:cNvPr>
            <p:cNvGrpSpPr/>
            <p:nvPr/>
          </p:nvGrpSpPr>
          <p:grpSpPr>
            <a:xfrm>
              <a:off x="4248371" y="3469142"/>
              <a:ext cx="7652895" cy="451824"/>
              <a:chOff x="4681493" y="3859550"/>
              <a:chExt cx="6631067" cy="728630"/>
            </a:xfrm>
          </p:grpSpPr>
          <p:sp>
            <p:nvSpPr>
              <p:cNvPr id="105" name="Rectangle 104">
                <a:extLst>
                  <a:ext uri="{FF2B5EF4-FFF2-40B4-BE49-F238E27FC236}">
                    <a16:creationId xmlns:a16="http://schemas.microsoft.com/office/drawing/2014/main" id="{321F214E-A800-4393-B164-D567E02CC022}"/>
                  </a:ext>
                </a:extLst>
              </p:cNvPr>
              <p:cNvSpPr/>
              <p:nvPr/>
            </p:nvSpPr>
            <p:spPr bwMode="auto">
              <a:xfrm>
                <a:off x="4681493" y="3864156"/>
                <a:ext cx="3266753" cy="724024"/>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Audience + Demand Gen</a:t>
                </a:r>
              </a:p>
            </p:txBody>
          </p:sp>
          <p:sp>
            <p:nvSpPr>
              <p:cNvPr id="118" name="Rectangle 117">
                <a:extLst>
                  <a:ext uri="{FF2B5EF4-FFF2-40B4-BE49-F238E27FC236}">
                    <a16:creationId xmlns:a16="http://schemas.microsoft.com/office/drawing/2014/main" id="{AA4FC8DE-D6AC-44A4-9E3D-F401A0FB13CF}"/>
                  </a:ext>
                </a:extLst>
              </p:cNvPr>
              <p:cNvSpPr/>
              <p:nvPr/>
            </p:nvSpPr>
            <p:spPr bwMode="auto">
              <a:xfrm>
                <a:off x="8045807" y="3859550"/>
                <a:ext cx="3266753" cy="724024"/>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rPr>
                  <a:t>Event Design</a:t>
                </a:r>
              </a:p>
            </p:txBody>
          </p:sp>
        </p:grpSp>
        <p:sp>
          <p:nvSpPr>
            <p:cNvPr id="132" name="Rectangle 131">
              <a:extLst>
                <a:ext uri="{FF2B5EF4-FFF2-40B4-BE49-F238E27FC236}">
                  <a16:creationId xmlns:a16="http://schemas.microsoft.com/office/drawing/2014/main" id="{FFE48EA7-5BF5-4C8B-882B-9339C822A7B4}"/>
                </a:ext>
              </a:extLst>
            </p:cNvPr>
            <p:cNvSpPr/>
            <p:nvPr/>
          </p:nvSpPr>
          <p:spPr bwMode="auto">
            <a:xfrm>
              <a:off x="4252065" y="3918110"/>
              <a:ext cx="3766456" cy="259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33" name="Rectangle 132">
              <a:extLst>
                <a:ext uri="{FF2B5EF4-FFF2-40B4-BE49-F238E27FC236}">
                  <a16:creationId xmlns:a16="http://schemas.microsoft.com/office/drawing/2014/main" id="{E4E46ABF-BADF-4D2B-8094-A216C088E36D}"/>
                </a:ext>
              </a:extLst>
            </p:cNvPr>
            <p:cNvSpPr/>
            <p:nvPr/>
          </p:nvSpPr>
          <p:spPr bwMode="auto">
            <a:xfrm>
              <a:off x="8134810" y="3918110"/>
              <a:ext cx="3766456" cy="2596055"/>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3" name="Rectangle 122">
            <a:extLst>
              <a:ext uri="{FF2B5EF4-FFF2-40B4-BE49-F238E27FC236}">
                <a16:creationId xmlns:a16="http://schemas.microsoft.com/office/drawing/2014/main" id="{1DCB25E4-4940-43DD-949F-C0C90482CCA8}"/>
              </a:ext>
            </a:extLst>
          </p:cNvPr>
          <p:cNvSpPr/>
          <p:nvPr/>
        </p:nvSpPr>
        <p:spPr bwMode="auto">
          <a:xfrm>
            <a:off x="4252327" y="2035418"/>
            <a:ext cx="7777491" cy="15729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F1B82DC3-6996-4A4C-9593-1EAA94CC59BE}"/>
              </a:ext>
            </a:extLst>
          </p:cNvPr>
          <p:cNvSpPr/>
          <p:nvPr/>
        </p:nvSpPr>
        <p:spPr bwMode="auto">
          <a:xfrm>
            <a:off x="139908" y="2028647"/>
            <a:ext cx="3989239" cy="1572984"/>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4">
            <a:extLst>
              <a:ext uri="{FF2B5EF4-FFF2-40B4-BE49-F238E27FC236}">
                <a16:creationId xmlns:a16="http://schemas.microsoft.com/office/drawing/2014/main" id="{6BF74C83-FAF9-48F0-8B80-010AEB749A70}"/>
              </a:ext>
            </a:extLst>
          </p:cNvPr>
          <p:cNvSpPr>
            <a:spLocks noGrp="1"/>
          </p:cNvSpPr>
          <p:nvPr>
            <p:ph type="title"/>
          </p:nvPr>
        </p:nvSpPr>
        <p:spPr>
          <a:xfrm>
            <a:off x="209317" y="143641"/>
            <a:ext cx="12329889" cy="553998"/>
          </a:xfrm>
        </p:spPr>
        <p:txBody>
          <a:bodyPr/>
          <a:lstStyle/>
          <a:p>
            <a:r>
              <a:rPr lang="en-US" dirty="0">
                <a:latin typeface="Segoe UI Semibold"/>
                <a:cs typeface="Segoe UI Semibold"/>
              </a:rPr>
              <a:t>FY21 Q2+ Azure Virtual Workshop Program</a:t>
            </a:r>
            <a:endParaRPr lang="en-US" dirty="0">
              <a:solidFill>
                <a:srgbClr val="FF0000"/>
              </a:solidFill>
              <a:latin typeface="Segoe UI Semibold"/>
              <a:cs typeface="Segoe UI Semibold"/>
            </a:endParaRPr>
          </a:p>
        </p:txBody>
      </p:sp>
      <p:sp>
        <p:nvSpPr>
          <p:cNvPr id="40" name="Rectangle 39" hidden="1">
            <a:extLst>
              <a:ext uri="{FF2B5EF4-FFF2-40B4-BE49-F238E27FC236}">
                <a16:creationId xmlns:a16="http://schemas.microsoft.com/office/drawing/2014/main" id="{53B1D7D4-217B-4538-83B8-0E60CFAB8CD3}"/>
              </a:ext>
            </a:extLst>
          </p:cNvPr>
          <p:cNvSpPr/>
          <p:nvPr/>
        </p:nvSpPr>
        <p:spPr>
          <a:xfrm>
            <a:off x="6174354" y="3421890"/>
            <a:ext cx="2420004" cy="261444"/>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38" name="Rectangle 37" hidden="1">
            <a:extLst>
              <a:ext uri="{FF2B5EF4-FFF2-40B4-BE49-F238E27FC236}">
                <a16:creationId xmlns:a16="http://schemas.microsoft.com/office/drawing/2014/main" id="{D2394904-7103-4698-AA05-52D718179BD8}"/>
              </a:ext>
            </a:extLst>
          </p:cNvPr>
          <p:cNvSpPr/>
          <p:nvPr/>
        </p:nvSpPr>
        <p:spPr>
          <a:xfrm>
            <a:off x="589046" y="3421889"/>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39" name="Rectangle 38" hidden="1">
            <a:extLst>
              <a:ext uri="{FF2B5EF4-FFF2-40B4-BE49-F238E27FC236}">
                <a16:creationId xmlns:a16="http://schemas.microsoft.com/office/drawing/2014/main" id="{D8D0DAEC-5C49-4664-AF42-0602BF02F11E}"/>
              </a:ext>
            </a:extLst>
          </p:cNvPr>
          <p:cNvSpPr/>
          <p:nvPr/>
        </p:nvSpPr>
        <p:spPr>
          <a:xfrm>
            <a:off x="3381699" y="3421890"/>
            <a:ext cx="2420004" cy="246186"/>
          </a:xfrm>
          <a:prstGeom prst="rect">
            <a:avLst/>
          </a:prstGeom>
        </p:spPr>
        <p:txBody>
          <a:bodyPr wrap="square">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6" name="Rectangle 5" hidden="1">
            <a:extLst>
              <a:ext uri="{FF2B5EF4-FFF2-40B4-BE49-F238E27FC236}">
                <a16:creationId xmlns:a16="http://schemas.microsoft.com/office/drawing/2014/main" id="{97C965A6-414E-4C07-9488-4326AC8254C6}"/>
              </a:ext>
            </a:extLst>
          </p:cNvPr>
          <p:cNvSpPr/>
          <p:nvPr/>
        </p:nvSpPr>
        <p:spPr>
          <a:xfrm>
            <a:off x="8967009" y="3421890"/>
            <a:ext cx="2420004" cy="246186"/>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980" b="0" i="1"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55" name="Rectangle 54" hidden="1">
            <a:extLst>
              <a:ext uri="{FF2B5EF4-FFF2-40B4-BE49-F238E27FC236}">
                <a16:creationId xmlns:a16="http://schemas.microsoft.com/office/drawing/2014/main" id="{07637579-84B2-46D9-AD37-6D6F226F8FC6}"/>
              </a:ext>
            </a:extLst>
          </p:cNvPr>
          <p:cNvSpPr/>
          <p:nvPr/>
        </p:nvSpPr>
        <p:spPr>
          <a:xfrm>
            <a:off x="589046" y="3804607"/>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56" name="Rectangle 55" hidden="1">
            <a:extLst>
              <a:ext uri="{FF2B5EF4-FFF2-40B4-BE49-F238E27FC236}">
                <a16:creationId xmlns:a16="http://schemas.microsoft.com/office/drawing/2014/main" id="{71CD30E1-141F-4649-951E-C557B80914B4}"/>
              </a:ext>
            </a:extLst>
          </p:cNvPr>
          <p:cNvSpPr/>
          <p:nvPr/>
        </p:nvSpPr>
        <p:spPr>
          <a:xfrm>
            <a:off x="589046" y="4187326"/>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57" name="Rectangle 56" hidden="1">
            <a:extLst>
              <a:ext uri="{FF2B5EF4-FFF2-40B4-BE49-F238E27FC236}">
                <a16:creationId xmlns:a16="http://schemas.microsoft.com/office/drawing/2014/main" id="{57B8ED12-429A-4236-82C3-21BC37BA17D5}"/>
              </a:ext>
            </a:extLst>
          </p:cNvPr>
          <p:cNvSpPr/>
          <p:nvPr/>
        </p:nvSpPr>
        <p:spPr>
          <a:xfrm>
            <a:off x="589046" y="4570045"/>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58" name="Rectangle 57" hidden="1">
            <a:extLst>
              <a:ext uri="{FF2B5EF4-FFF2-40B4-BE49-F238E27FC236}">
                <a16:creationId xmlns:a16="http://schemas.microsoft.com/office/drawing/2014/main" id="{A0DB6FD7-8B15-4BA3-BE8C-A4D829E8D86F}"/>
              </a:ext>
            </a:extLst>
          </p:cNvPr>
          <p:cNvSpPr/>
          <p:nvPr/>
        </p:nvSpPr>
        <p:spPr>
          <a:xfrm>
            <a:off x="589046" y="4952763"/>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60" name="Rectangle 59" hidden="1">
            <a:extLst>
              <a:ext uri="{FF2B5EF4-FFF2-40B4-BE49-F238E27FC236}">
                <a16:creationId xmlns:a16="http://schemas.microsoft.com/office/drawing/2014/main" id="{51EE1361-88C8-406E-9A18-1A60E9812CC7}"/>
              </a:ext>
            </a:extLst>
          </p:cNvPr>
          <p:cNvSpPr/>
          <p:nvPr/>
        </p:nvSpPr>
        <p:spPr>
          <a:xfrm>
            <a:off x="589046" y="5884125"/>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61" name="Rectangle 60" hidden="1">
            <a:extLst>
              <a:ext uri="{FF2B5EF4-FFF2-40B4-BE49-F238E27FC236}">
                <a16:creationId xmlns:a16="http://schemas.microsoft.com/office/drawing/2014/main" id="{CBDBE6E4-082F-4354-A32B-D1C4F103C62F}"/>
              </a:ext>
            </a:extLst>
          </p:cNvPr>
          <p:cNvSpPr/>
          <p:nvPr/>
        </p:nvSpPr>
        <p:spPr>
          <a:xfrm>
            <a:off x="589046" y="6266843"/>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62" name="Rectangle 61" hidden="1">
            <a:extLst>
              <a:ext uri="{FF2B5EF4-FFF2-40B4-BE49-F238E27FC236}">
                <a16:creationId xmlns:a16="http://schemas.microsoft.com/office/drawing/2014/main" id="{317F934E-E47C-4F90-BA32-79B4BB1B1A35}"/>
              </a:ext>
            </a:extLst>
          </p:cNvPr>
          <p:cNvSpPr/>
          <p:nvPr/>
        </p:nvSpPr>
        <p:spPr>
          <a:xfrm>
            <a:off x="589046" y="6649561"/>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63" name="Rectangle 62" hidden="1">
            <a:extLst>
              <a:ext uri="{FF2B5EF4-FFF2-40B4-BE49-F238E27FC236}">
                <a16:creationId xmlns:a16="http://schemas.microsoft.com/office/drawing/2014/main" id="{3370929D-389B-4AEE-AD84-53E13236BCC6}"/>
              </a:ext>
            </a:extLst>
          </p:cNvPr>
          <p:cNvSpPr/>
          <p:nvPr/>
        </p:nvSpPr>
        <p:spPr>
          <a:xfrm>
            <a:off x="589046" y="7199178"/>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64" name="Rectangle 63" hidden="1">
            <a:extLst>
              <a:ext uri="{FF2B5EF4-FFF2-40B4-BE49-F238E27FC236}">
                <a16:creationId xmlns:a16="http://schemas.microsoft.com/office/drawing/2014/main" id="{741B1A86-2F9D-488F-85C4-06404170EA51}"/>
              </a:ext>
            </a:extLst>
          </p:cNvPr>
          <p:cNvSpPr/>
          <p:nvPr/>
        </p:nvSpPr>
        <p:spPr>
          <a:xfrm>
            <a:off x="355733" y="5894502"/>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65" name="Rectangle 64" hidden="1">
            <a:extLst>
              <a:ext uri="{FF2B5EF4-FFF2-40B4-BE49-F238E27FC236}">
                <a16:creationId xmlns:a16="http://schemas.microsoft.com/office/drawing/2014/main" id="{FCA57F49-E309-45F0-AD32-CA1B9967C9F5}"/>
              </a:ext>
            </a:extLst>
          </p:cNvPr>
          <p:cNvSpPr/>
          <p:nvPr/>
        </p:nvSpPr>
        <p:spPr>
          <a:xfrm>
            <a:off x="589046" y="8462392"/>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66" name="Rectangle 65" hidden="1">
            <a:extLst>
              <a:ext uri="{FF2B5EF4-FFF2-40B4-BE49-F238E27FC236}">
                <a16:creationId xmlns:a16="http://schemas.microsoft.com/office/drawing/2014/main" id="{65CD1FF1-0B1C-4831-B6B5-2B1355A078DD}"/>
              </a:ext>
            </a:extLst>
          </p:cNvPr>
          <p:cNvSpPr/>
          <p:nvPr/>
        </p:nvSpPr>
        <p:spPr>
          <a:xfrm>
            <a:off x="589046" y="9011034"/>
            <a:ext cx="2420004" cy="261431"/>
          </a:xfrm>
          <a:prstGeom prst="rect">
            <a:avLst/>
          </a:prstGeom>
        </p:spPr>
        <p:txBody>
          <a:bodyPr wrap="square" lIns="91414" tIns="45706" rIns="91414" bIns="45706"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74" name="Rectangle 73" hidden="1">
            <a:extLst>
              <a:ext uri="{FF2B5EF4-FFF2-40B4-BE49-F238E27FC236}">
                <a16:creationId xmlns:a16="http://schemas.microsoft.com/office/drawing/2014/main" id="{61420DAC-524E-41C3-9AB8-CDE5CF8531EF}"/>
              </a:ext>
            </a:extLst>
          </p:cNvPr>
          <p:cNvSpPr/>
          <p:nvPr/>
        </p:nvSpPr>
        <p:spPr>
          <a:xfrm>
            <a:off x="599393" y="5336844"/>
            <a:ext cx="3255553" cy="268889"/>
          </a:xfrm>
          <a:prstGeom prst="rect">
            <a:avLst/>
          </a:prstGeom>
        </p:spPr>
        <p:txBody>
          <a:bodyPr wrap="square" lIns="0" tIns="0" rIns="0" bIns="0" anchor="ctr">
            <a:no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28"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85" name="Rectangle 84" hidden="1">
            <a:extLst>
              <a:ext uri="{FF2B5EF4-FFF2-40B4-BE49-F238E27FC236}">
                <a16:creationId xmlns:a16="http://schemas.microsoft.com/office/drawing/2014/main" id="{DC71001F-7FB4-45DC-88DD-38BD40BC0F64}"/>
              </a:ext>
            </a:extLst>
          </p:cNvPr>
          <p:cNvSpPr/>
          <p:nvPr/>
        </p:nvSpPr>
        <p:spPr>
          <a:xfrm>
            <a:off x="3381699" y="3421890"/>
            <a:ext cx="2420004" cy="246186"/>
          </a:xfrm>
          <a:prstGeom prst="rect">
            <a:avLst/>
          </a:prstGeom>
        </p:spPr>
        <p:txBody>
          <a:bodyPr wrap="square">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88" name="Rectangle 87" hidden="1">
            <a:extLst>
              <a:ext uri="{FF2B5EF4-FFF2-40B4-BE49-F238E27FC236}">
                <a16:creationId xmlns:a16="http://schemas.microsoft.com/office/drawing/2014/main" id="{502EA02B-F033-4D97-BBA2-12B3AA325D84}"/>
              </a:ext>
            </a:extLst>
          </p:cNvPr>
          <p:cNvSpPr/>
          <p:nvPr/>
        </p:nvSpPr>
        <p:spPr>
          <a:xfrm>
            <a:off x="3381699" y="4730567"/>
            <a:ext cx="2420004" cy="246186"/>
          </a:xfrm>
          <a:prstGeom prst="rect">
            <a:avLst/>
          </a:prstGeom>
        </p:spPr>
        <p:txBody>
          <a:bodyPr wrap="square">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89" name="Rectangle 88" hidden="1">
            <a:extLst>
              <a:ext uri="{FF2B5EF4-FFF2-40B4-BE49-F238E27FC236}">
                <a16:creationId xmlns:a16="http://schemas.microsoft.com/office/drawing/2014/main" id="{81ADA03D-0481-426E-B90C-45EDA425E7AB}"/>
              </a:ext>
            </a:extLst>
          </p:cNvPr>
          <p:cNvSpPr/>
          <p:nvPr/>
        </p:nvSpPr>
        <p:spPr>
          <a:xfrm>
            <a:off x="3381699" y="5111482"/>
            <a:ext cx="2420004" cy="246186"/>
          </a:xfrm>
          <a:prstGeom prst="rect">
            <a:avLst/>
          </a:prstGeom>
        </p:spPr>
        <p:txBody>
          <a:bodyPr wrap="square">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980"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94" name="Rectangle 93" hidden="1">
            <a:extLst>
              <a:ext uri="{FF2B5EF4-FFF2-40B4-BE49-F238E27FC236}">
                <a16:creationId xmlns:a16="http://schemas.microsoft.com/office/drawing/2014/main" id="{76434D2B-838F-4CBD-B5A6-6241BCFC4B9C}"/>
              </a:ext>
            </a:extLst>
          </p:cNvPr>
          <p:cNvSpPr/>
          <p:nvPr/>
        </p:nvSpPr>
        <p:spPr>
          <a:xfrm>
            <a:off x="6174354" y="3802807"/>
            <a:ext cx="2420004" cy="261444"/>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95" name="Rectangle 94" hidden="1">
            <a:extLst>
              <a:ext uri="{FF2B5EF4-FFF2-40B4-BE49-F238E27FC236}">
                <a16:creationId xmlns:a16="http://schemas.microsoft.com/office/drawing/2014/main" id="{2AC4325C-9B87-450A-80C0-D33A6A3D2CF8}"/>
              </a:ext>
            </a:extLst>
          </p:cNvPr>
          <p:cNvSpPr/>
          <p:nvPr/>
        </p:nvSpPr>
        <p:spPr>
          <a:xfrm>
            <a:off x="6174354" y="4183723"/>
            <a:ext cx="2420004" cy="261444"/>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96" name="Rectangle 95" hidden="1">
            <a:extLst>
              <a:ext uri="{FF2B5EF4-FFF2-40B4-BE49-F238E27FC236}">
                <a16:creationId xmlns:a16="http://schemas.microsoft.com/office/drawing/2014/main" id="{8807D450-062F-41E9-954A-9FF3AF2E0044}"/>
              </a:ext>
            </a:extLst>
          </p:cNvPr>
          <p:cNvSpPr/>
          <p:nvPr/>
        </p:nvSpPr>
        <p:spPr>
          <a:xfrm>
            <a:off x="6174354" y="4564640"/>
            <a:ext cx="2420004" cy="261444"/>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97" name="Rectangle 96" hidden="1">
            <a:extLst>
              <a:ext uri="{FF2B5EF4-FFF2-40B4-BE49-F238E27FC236}">
                <a16:creationId xmlns:a16="http://schemas.microsoft.com/office/drawing/2014/main" id="{A29CE3B3-1858-4E3E-9031-BCBC38968D33}"/>
              </a:ext>
            </a:extLst>
          </p:cNvPr>
          <p:cNvSpPr/>
          <p:nvPr/>
        </p:nvSpPr>
        <p:spPr>
          <a:xfrm>
            <a:off x="6174354" y="4945557"/>
            <a:ext cx="2420004" cy="261444"/>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98" name="Rectangle 97" hidden="1">
            <a:extLst>
              <a:ext uri="{FF2B5EF4-FFF2-40B4-BE49-F238E27FC236}">
                <a16:creationId xmlns:a16="http://schemas.microsoft.com/office/drawing/2014/main" id="{A99CB92A-B66E-42D5-B911-C3657B4A89E1}"/>
              </a:ext>
            </a:extLst>
          </p:cNvPr>
          <p:cNvSpPr/>
          <p:nvPr/>
        </p:nvSpPr>
        <p:spPr>
          <a:xfrm>
            <a:off x="6174354" y="5326472"/>
            <a:ext cx="2420004" cy="261444"/>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99" name="Rectangle 98" hidden="1">
            <a:extLst>
              <a:ext uri="{FF2B5EF4-FFF2-40B4-BE49-F238E27FC236}">
                <a16:creationId xmlns:a16="http://schemas.microsoft.com/office/drawing/2014/main" id="{EB6D70C9-A393-4361-ABAC-62BD049AECAF}"/>
              </a:ext>
            </a:extLst>
          </p:cNvPr>
          <p:cNvSpPr/>
          <p:nvPr/>
        </p:nvSpPr>
        <p:spPr>
          <a:xfrm>
            <a:off x="6174354" y="5707389"/>
            <a:ext cx="2420004" cy="261444"/>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100" name="Rectangle 99" hidden="1">
            <a:extLst>
              <a:ext uri="{FF2B5EF4-FFF2-40B4-BE49-F238E27FC236}">
                <a16:creationId xmlns:a16="http://schemas.microsoft.com/office/drawing/2014/main" id="{736376FD-00EA-405C-AC1C-BC5524431880}"/>
              </a:ext>
            </a:extLst>
          </p:cNvPr>
          <p:cNvSpPr/>
          <p:nvPr/>
        </p:nvSpPr>
        <p:spPr>
          <a:xfrm>
            <a:off x="6174354" y="6088307"/>
            <a:ext cx="2420004" cy="261444"/>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111" name="Rectangle 110" hidden="1">
            <a:extLst>
              <a:ext uri="{FF2B5EF4-FFF2-40B4-BE49-F238E27FC236}">
                <a16:creationId xmlns:a16="http://schemas.microsoft.com/office/drawing/2014/main" id="{97EC475A-F1CF-4E90-98D1-7B9A512E635C}"/>
              </a:ext>
            </a:extLst>
          </p:cNvPr>
          <p:cNvSpPr/>
          <p:nvPr/>
        </p:nvSpPr>
        <p:spPr>
          <a:xfrm>
            <a:off x="8967009" y="3421890"/>
            <a:ext cx="2420004" cy="246186"/>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980" b="0" i="1"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114" name="Rectangle 113" hidden="1">
            <a:extLst>
              <a:ext uri="{FF2B5EF4-FFF2-40B4-BE49-F238E27FC236}">
                <a16:creationId xmlns:a16="http://schemas.microsoft.com/office/drawing/2014/main" id="{CDFBF5E6-FA74-4A5B-ADF8-2A36274260CE}"/>
              </a:ext>
            </a:extLst>
          </p:cNvPr>
          <p:cNvSpPr/>
          <p:nvPr/>
        </p:nvSpPr>
        <p:spPr>
          <a:xfrm>
            <a:off x="8967009" y="4730567"/>
            <a:ext cx="2420004" cy="246186"/>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980" b="0" i="1"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115" name="Rectangle 114" hidden="1">
            <a:extLst>
              <a:ext uri="{FF2B5EF4-FFF2-40B4-BE49-F238E27FC236}">
                <a16:creationId xmlns:a16="http://schemas.microsoft.com/office/drawing/2014/main" id="{B578EA22-88C1-44BE-9CE0-014C0259C319}"/>
              </a:ext>
            </a:extLst>
          </p:cNvPr>
          <p:cNvSpPr/>
          <p:nvPr/>
        </p:nvSpPr>
        <p:spPr>
          <a:xfrm>
            <a:off x="8967009" y="5277409"/>
            <a:ext cx="2420004" cy="246186"/>
          </a:xfrm>
          <a:prstGeom prst="rect">
            <a:avLst/>
          </a:prstGeom>
        </p:spPr>
        <p:txBody>
          <a:bodyPr wrap="square" anchor="t">
            <a:sp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980" b="0" i="1" u="none" strike="noStrike" kern="1200" cap="none" spc="0" normalizeH="0" baseline="0" noProof="0">
              <a:ln>
                <a:noFill/>
              </a:ln>
              <a:solidFill>
                <a:srgbClr val="1A1A1A"/>
              </a:solidFill>
              <a:effectLst/>
              <a:uLnTx/>
              <a:uFillTx/>
              <a:latin typeface="Segoe UI" panose="020B0502040204020203" pitchFamily="34" charset="0"/>
              <a:ea typeface="+mn-ea"/>
              <a:cs typeface="Segoe UI Semibold" panose="020B0702040204020203" pitchFamily="34" charset="0"/>
            </a:endParaRPr>
          </a:p>
        </p:txBody>
      </p:sp>
      <p:sp>
        <p:nvSpPr>
          <p:cNvPr id="33" name="Rectangle 32">
            <a:extLst>
              <a:ext uri="{FF2B5EF4-FFF2-40B4-BE49-F238E27FC236}">
                <a16:creationId xmlns:a16="http://schemas.microsoft.com/office/drawing/2014/main" id="{3A1CD432-976E-41D8-AF47-69172369FCBF}"/>
              </a:ext>
            </a:extLst>
          </p:cNvPr>
          <p:cNvSpPr/>
          <p:nvPr/>
        </p:nvSpPr>
        <p:spPr bwMode="auto">
          <a:xfrm>
            <a:off x="139908" y="1579610"/>
            <a:ext cx="3989239" cy="44890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dirty="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Event Catalog</a:t>
            </a:r>
          </a:p>
        </p:txBody>
      </p:sp>
      <p:sp>
        <p:nvSpPr>
          <p:cNvPr id="86" name="Rectangle 85">
            <a:extLst>
              <a:ext uri="{FF2B5EF4-FFF2-40B4-BE49-F238E27FC236}">
                <a16:creationId xmlns:a16="http://schemas.microsoft.com/office/drawing/2014/main" id="{DBD8DA72-821F-4E57-8489-42D22EA0DE53}"/>
              </a:ext>
            </a:extLst>
          </p:cNvPr>
          <p:cNvSpPr/>
          <p:nvPr/>
        </p:nvSpPr>
        <p:spPr>
          <a:xfrm>
            <a:off x="7093862" y="2106699"/>
            <a:ext cx="2241636" cy="1004165"/>
          </a:xfrm>
          <a:prstGeom prst="rect">
            <a:avLst/>
          </a:prstGeom>
          <a:ln w="6350">
            <a:noFill/>
          </a:ln>
        </p:spPr>
        <p:txBody>
          <a:bodyPr wrap="square" lIns="89630" tIns="44814" rIns="89630" bIns="44814">
            <a:noAutofit/>
          </a:bodyPr>
          <a:lstStyle/>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Speakers</a:t>
            </a:r>
          </a:p>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partner speaker who leads presentation and HOL</a:t>
            </a:r>
          </a:p>
        </p:txBody>
      </p:sp>
      <p:sp>
        <p:nvSpPr>
          <p:cNvPr id="54" name="Rectangle 53">
            <a:extLst>
              <a:ext uri="{FF2B5EF4-FFF2-40B4-BE49-F238E27FC236}">
                <a16:creationId xmlns:a16="http://schemas.microsoft.com/office/drawing/2014/main" id="{D3D687AD-91E5-4F10-9868-3ACC03501546}"/>
              </a:ext>
            </a:extLst>
          </p:cNvPr>
          <p:cNvSpPr/>
          <p:nvPr/>
        </p:nvSpPr>
        <p:spPr>
          <a:xfrm>
            <a:off x="209317" y="2144562"/>
            <a:ext cx="3880829" cy="1356299"/>
          </a:xfrm>
          <a:prstGeom prst="rect">
            <a:avLst/>
          </a:prstGeom>
          <a:ln w="6350">
            <a:noFill/>
          </a:ln>
        </p:spPr>
        <p:txBody>
          <a:bodyPr wrap="square" lIns="89630" tIns="0" rIns="89630" bIns="44814" anchor="t">
            <a:noAutofit/>
          </a:bodyPr>
          <a:lstStyle/>
          <a:p>
            <a:pPr marL="168040" marR="0" lvl="0" indent="-108915" algn="l" defTabSz="53684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1"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Internet of Things (IoT)</a:t>
            </a:r>
          </a:p>
          <a:p>
            <a:pPr marL="168040" marR="0" lvl="0" indent="-108915" algn="l" defTabSz="536845"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sz="1400" dirty="0">
                <a:solidFill>
                  <a:srgbClr val="1A1A1A"/>
                </a:solidFill>
                <a:latin typeface="Segoe UI"/>
                <a:cs typeface="Segoe UI Semibold" panose="020B0702040204020203" pitchFamily="34" charset="0"/>
              </a:rPr>
              <a:t>Devops with GitHub</a:t>
            </a:r>
          </a:p>
          <a:p>
            <a:pPr marL="168040" marR="0" lvl="0" indent="-108915" algn="l" defTabSz="53684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Hybrid Cloud Solutions</a:t>
            </a:r>
          </a:p>
          <a:p>
            <a:pPr marL="168040" marR="0" lvl="0" indent="-108915" algn="l" defTabSz="536845" rtl="0" eaLnBrk="1" fontAlgn="auto" latinLnBrk="0" hangingPunct="1">
              <a:lnSpc>
                <a:spcPct val="100000"/>
              </a:lnSpc>
              <a:spcBef>
                <a:spcPts val="0"/>
              </a:spcBef>
              <a:spcAft>
                <a:spcPts val="800"/>
              </a:spcAft>
              <a:buClrTx/>
              <a:buSzTx/>
              <a:buFont typeface="Arial" panose="020B0604020202020204" pitchFamily="34" charset="0"/>
              <a:buChar char="•"/>
              <a:tabLst/>
              <a:defRPr/>
            </a:pPr>
            <a:r>
              <a:rPr lang="en-US" sz="1400" dirty="0">
                <a:solidFill>
                  <a:srgbClr val="1A1A1A"/>
                </a:solidFill>
                <a:latin typeface="Segoe UI"/>
                <a:cs typeface="Segoe UI Semibold" panose="020B0702040204020203" pitchFamily="34" charset="0"/>
              </a:rPr>
              <a:t>Open Source on Azure</a:t>
            </a:r>
          </a:p>
          <a:p>
            <a:pPr marL="168040" marR="0" lvl="0" indent="-108915" algn="l" defTabSz="536845" rtl="0" eaLnBrk="1" fontAlgn="auto" latinLnBrk="0" hangingPunct="1">
              <a:lnSpc>
                <a:spcPct val="100000"/>
              </a:lnSpc>
              <a:spcBef>
                <a:spcPts val="0"/>
              </a:spcBef>
              <a:spcAft>
                <a:spcPts val="800"/>
              </a:spcAft>
              <a:buClrTx/>
              <a:buSzTx/>
              <a:buFont typeface="Arial" panose="020B0604020202020204" pitchFamily="34" charset="0"/>
              <a:buChar char="•"/>
              <a:tabLst/>
              <a:defRPr/>
            </a:pPr>
            <a:r>
              <a:rPr kumimoji="0" lang="en-US" sz="14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Cloud Adoption Framework (CAF)</a:t>
            </a:r>
          </a:p>
          <a:p>
            <a:pPr marL="59125" marR="0" lvl="0" indent="0" algn="l" defTabSz="536845" rtl="0" eaLnBrk="1" fontAlgn="auto" latinLnBrk="0" hangingPunct="1">
              <a:lnSpc>
                <a:spcPct val="100000"/>
              </a:lnSpc>
              <a:spcBef>
                <a:spcPts val="0"/>
              </a:spcBef>
              <a:spcAft>
                <a:spcPts val="800"/>
              </a:spcAft>
              <a:buClrTx/>
              <a:buSzTx/>
              <a:buFontTx/>
              <a:buNone/>
              <a:tabLst/>
              <a:defRPr/>
            </a:pPr>
            <a:endParaRPr kumimoji="0" lang="en-US" sz="1077"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p:txBody>
      </p:sp>
      <p:sp>
        <p:nvSpPr>
          <p:cNvPr id="75" name="Rectangle 74">
            <a:extLst>
              <a:ext uri="{FF2B5EF4-FFF2-40B4-BE49-F238E27FC236}">
                <a16:creationId xmlns:a16="http://schemas.microsoft.com/office/drawing/2014/main" id="{3E016D34-A22A-4AED-9BD2-C4DB8B66D4D7}"/>
              </a:ext>
            </a:extLst>
          </p:cNvPr>
          <p:cNvSpPr/>
          <p:nvPr/>
        </p:nvSpPr>
        <p:spPr>
          <a:xfrm>
            <a:off x="6966100" y="4362182"/>
            <a:ext cx="2350612" cy="1270907"/>
          </a:xfrm>
          <a:prstGeom prst="rect">
            <a:avLst/>
          </a:prstGeom>
          <a:ln w="6350">
            <a:noFill/>
          </a:ln>
        </p:spPr>
        <p:txBody>
          <a:bodyPr wrap="square" lIns="89630" tIns="0" rIns="89630" bIns="44814" anchor="t">
            <a:noAutofit/>
          </a:bodyPr>
          <a:lstStyle/>
          <a:p>
            <a:pPr marL="0" marR="0" lvl="0" indent="0" algn="l" defTabSz="536845" rtl="0" eaLnBrk="1" fontAlgn="auto" latinLnBrk="0" hangingPunct="1">
              <a:lnSpc>
                <a:spcPct val="100000"/>
              </a:lnSpc>
              <a:spcBef>
                <a:spcPts val="784"/>
              </a:spcBef>
              <a:spcAft>
                <a:spcPts val="0"/>
              </a:spcAft>
              <a:buClrTx/>
              <a:buSzTx/>
              <a:buFontTx/>
              <a:buNone/>
              <a:tabLst/>
              <a:defRPr/>
            </a:pPr>
            <a:endParaRPr kumimoji="0" lang="en-US" sz="1077"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p:txBody>
      </p:sp>
      <p:sp>
        <p:nvSpPr>
          <p:cNvPr id="134" name="Rectangle 133">
            <a:extLst>
              <a:ext uri="{FF2B5EF4-FFF2-40B4-BE49-F238E27FC236}">
                <a16:creationId xmlns:a16="http://schemas.microsoft.com/office/drawing/2014/main" id="{5AA78F51-3A90-40C5-B0C8-830279192DAC}"/>
              </a:ext>
            </a:extLst>
          </p:cNvPr>
          <p:cNvSpPr/>
          <p:nvPr/>
        </p:nvSpPr>
        <p:spPr>
          <a:xfrm>
            <a:off x="209318" y="818590"/>
            <a:ext cx="11889910" cy="41928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89630" tIns="44814" rIns="89630" bIns="44814" numCol="1" spcCol="0" rtlCol="0" fromWordArt="0" anchor="ctr" anchorCtr="0" forceAA="0" compatLnSpc="1">
            <a:prstTxWarp prst="textNoShape">
              <a:avLst/>
            </a:prstTxWarp>
            <a:noAutofit/>
          </a:bodyPr>
          <a:lstStyle/>
          <a:p>
            <a:pPr marL="0" marR="0" lvl="0" indent="0" algn="l" defTabSz="914049" rtl="0" eaLnBrk="1" fontAlgn="auto" latinLnBrk="0" hangingPunct="1">
              <a:lnSpc>
                <a:spcPct val="125000"/>
              </a:lnSpc>
              <a:spcBef>
                <a:spcPts val="0"/>
              </a:spcBef>
              <a:spcAft>
                <a:spcPts val="0"/>
              </a:spcAft>
              <a:buClrTx/>
              <a:buSzTx/>
              <a:buFontTx/>
              <a:buNone/>
              <a:tabLst/>
              <a:defRPr/>
            </a:pPr>
            <a:r>
              <a:rPr lang="en-US" sz="1600" dirty="0">
                <a:solidFill>
                  <a:srgbClr val="1A1A1A"/>
                </a:solidFill>
                <a:latin typeface="Segoe UI"/>
                <a:cs typeface="Segoe UI Semibold"/>
              </a:rPr>
              <a:t>Azure Immersion Workshop (AIW) Pilot Tracks</a:t>
            </a:r>
            <a:r>
              <a:rPr kumimoji="0" lang="en-US" sz="1600" b="0" i="0" u="none" strike="noStrike" kern="1200" cap="none" spc="0" normalizeH="0" baseline="0" noProof="0" dirty="0">
                <a:ln>
                  <a:noFill/>
                </a:ln>
                <a:solidFill>
                  <a:srgbClr val="1A1A1A"/>
                </a:solidFill>
                <a:effectLst/>
                <a:uLnTx/>
                <a:uFillTx/>
                <a:latin typeface="Segoe UI"/>
                <a:ea typeface="+mn-ea"/>
                <a:cs typeface="Segoe UI Semibold"/>
              </a:rPr>
              <a:t>: A collection of targeted, sales play aligned, third party digital events that are designed to showcase technology and inspire usage via hands on experience instructed by partners at scale.  </a:t>
            </a:r>
            <a:endParaRPr kumimoji="0" lang="en-US" sz="1600" b="0" i="0" u="none" strike="noStrike" kern="1200" cap="none" spc="0" normalizeH="0" baseline="0" noProof="0" dirty="0">
              <a:ln>
                <a:noFill/>
              </a:ln>
              <a:solidFill>
                <a:srgbClr val="000000"/>
              </a:solidFill>
              <a:effectLst/>
              <a:uLnTx/>
              <a:uFillTx/>
              <a:latin typeface="Segoe UI"/>
              <a:ea typeface="+mn-ea"/>
              <a:cs typeface="Segoe UI Light"/>
            </a:endParaRPr>
          </a:p>
        </p:txBody>
      </p:sp>
      <p:sp>
        <p:nvSpPr>
          <p:cNvPr id="8" name="Rectangle 7">
            <a:extLst>
              <a:ext uri="{FF2B5EF4-FFF2-40B4-BE49-F238E27FC236}">
                <a16:creationId xmlns:a16="http://schemas.microsoft.com/office/drawing/2014/main" id="{AA118DEB-95E7-41D9-A016-53A0DC08B7FA}"/>
              </a:ext>
            </a:extLst>
          </p:cNvPr>
          <p:cNvSpPr/>
          <p:nvPr/>
        </p:nvSpPr>
        <p:spPr>
          <a:xfrm>
            <a:off x="4896655" y="2105377"/>
            <a:ext cx="1730490" cy="1004165"/>
          </a:xfrm>
          <a:prstGeom prst="rect">
            <a:avLst/>
          </a:prstGeom>
          <a:ln w="6350">
            <a:noFill/>
          </a:ln>
        </p:spPr>
        <p:txBody>
          <a:bodyPr wrap="square" lIns="89630" tIns="44814" rIns="89630" bIns="44814">
            <a:noAutofit/>
          </a:bodyPr>
          <a:lstStyle/>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371" b="0" i="0" u="none" strike="noStrike" kern="1200" cap="none" spc="0" normalizeH="0" baseline="0" noProof="0">
                <a:ln>
                  <a:noFill/>
                </a:ln>
                <a:solidFill>
                  <a:srgbClr val="1A1A1A"/>
                </a:solidFill>
                <a:effectLst/>
                <a:uLnTx/>
                <a:uFillTx/>
                <a:latin typeface="Segoe UI Semibold"/>
                <a:ea typeface="+mn-ea"/>
                <a:cs typeface="Segoe UI Semibold" panose="020B0702040204020203" pitchFamily="34" charset="0"/>
              </a:rPr>
              <a:t>1-Day Live Digital Delivery</a:t>
            </a:r>
          </a:p>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100" b="0" i="0" u="none" strike="noStrike" kern="1200" cap="none" spc="0" normalizeH="0" baseline="0" noProof="0">
                <a:ln>
                  <a:noFill/>
                </a:ln>
                <a:solidFill>
                  <a:srgbClr val="000000"/>
                </a:solidFill>
                <a:effectLst/>
                <a:uLnTx/>
                <a:uFillTx/>
                <a:latin typeface="Segoe UI" panose="020B0502040204020203" pitchFamily="34" charset="0"/>
                <a:ea typeface="+mn-ea"/>
                <a:cs typeface="+mn-cs"/>
              </a:rPr>
              <a:t>4-6-hour event including instructor led presentation followed by hands on guided lab experience; 10 minutes breaks included</a:t>
            </a:r>
            <a:endParaRPr kumimoji="0" lang="en-US" sz="1077" b="0" i="0" u="none" strike="noStrike" kern="1200" cap="none" spc="0" normalizeH="0" baseline="0" noProof="0">
              <a:ln>
                <a:noFill/>
              </a:ln>
              <a:solidFill>
                <a:srgbClr val="1A1A1A"/>
              </a:solidFill>
              <a:effectLst/>
              <a:uLnTx/>
              <a:uFillTx/>
              <a:latin typeface="Segoe UI"/>
              <a:ea typeface="+mn-ea"/>
              <a:cs typeface="Segoe UI Semibold" panose="020B0702040204020203" pitchFamily="34" charset="0"/>
            </a:endParaRPr>
          </a:p>
        </p:txBody>
      </p:sp>
      <p:sp>
        <p:nvSpPr>
          <p:cNvPr id="103" name="Rectangle 102">
            <a:extLst>
              <a:ext uri="{FF2B5EF4-FFF2-40B4-BE49-F238E27FC236}">
                <a16:creationId xmlns:a16="http://schemas.microsoft.com/office/drawing/2014/main" id="{F96D29B3-C692-4D38-937B-5A186167FB2D}"/>
              </a:ext>
            </a:extLst>
          </p:cNvPr>
          <p:cNvSpPr/>
          <p:nvPr/>
        </p:nvSpPr>
        <p:spPr bwMode="auto">
          <a:xfrm>
            <a:off x="4247317" y="1583817"/>
            <a:ext cx="7763776" cy="44890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Event Structure </a:t>
            </a:r>
            <a:endParaRPr kumimoji="0" lang="en-US" sz="12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endParaRPr>
          </a:p>
        </p:txBody>
      </p:sp>
      <p:sp>
        <p:nvSpPr>
          <p:cNvPr id="112" name="Rectangle 111">
            <a:extLst>
              <a:ext uri="{FF2B5EF4-FFF2-40B4-BE49-F238E27FC236}">
                <a16:creationId xmlns:a16="http://schemas.microsoft.com/office/drawing/2014/main" id="{D869EA13-CDE3-45CC-A969-2DAD41173447}"/>
              </a:ext>
            </a:extLst>
          </p:cNvPr>
          <p:cNvSpPr/>
          <p:nvPr/>
        </p:nvSpPr>
        <p:spPr>
          <a:xfrm>
            <a:off x="4243069" y="4217332"/>
            <a:ext cx="3773332" cy="448905"/>
          </a:xfrm>
          <a:prstGeom prst="rect">
            <a:avLst/>
          </a:prstGeom>
          <a:ln w="6350">
            <a:noFill/>
          </a:ln>
        </p:spPr>
        <p:txBody>
          <a:bodyPr wrap="square" lIns="89630" tIns="44814" rIns="89630" bIns="44814" anchor="t">
            <a:noAutofit/>
          </a:bodyPr>
          <a:lstStyle/>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Partner Led Demand Generation of </a:t>
            </a:r>
            <a:r>
              <a:rPr kumimoji="0" lang="en-US" sz="1371" b="1"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ITDM, Dev DM and Architects </a:t>
            </a:r>
            <a:r>
              <a:rPr kumimoji="0" lang="en-US" sz="1371" b="0" i="0" u="none" strike="noStrike" kern="1200" cap="none" spc="0" normalizeH="0" baseline="0" noProof="0" dirty="0">
                <a:ln>
                  <a:noFill/>
                </a:ln>
                <a:solidFill>
                  <a:srgbClr val="1A1A1A"/>
                </a:solidFill>
                <a:effectLst/>
                <a:uLnTx/>
                <a:uFillTx/>
                <a:latin typeface="Segoe UI" panose="020B0502040204020203" pitchFamily="34" charset="0"/>
                <a:ea typeface="+mn-ea"/>
                <a:cs typeface="Segoe UI" panose="020B0502040204020203" pitchFamily="34" charset="0"/>
              </a:rPr>
              <a:t>in </a:t>
            </a:r>
            <a:r>
              <a:rPr kumimoji="0" lang="en-US" sz="1371" b="1"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Majors, SMC-C and top unmanaged SMB</a:t>
            </a:r>
            <a:r>
              <a:rPr kumimoji="0" lang="en-US" sz="1371" b="0" i="0" u="none" strike="noStrike" kern="1200" cap="none" spc="0" normalizeH="0" baseline="0" noProof="0" dirty="0">
                <a:ln>
                  <a:noFill/>
                </a:ln>
                <a:solidFill>
                  <a:srgbClr val="1A1A1A"/>
                </a:solidFill>
                <a:effectLst/>
                <a:uLnTx/>
                <a:uFillTx/>
                <a:latin typeface="Segoe UI Semibold"/>
                <a:ea typeface="+mn-ea"/>
                <a:cs typeface="Segoe UI" panose="020B0502040204020203" pitchFamily="34" charset="0"/>
              </a:rPr>
              <a:t>.  </a:t>
            </a:r>
          </a:p>
        </p:txBody>
      </p:sp>
      <p:sp>
        <p:nvSpPr>
          <p:cNvPr id="44" name="Rectangle 43">
            <a:extLst>
              <a:ext uri="{FF2B5EF4-FFF2-40B4-BE49-F238E27FC236}">
                <a16:creationId xmlns:a16="http://schemas.microsoft.com/office/drawing/2014/main" id="{EB8697D6-E983-4F75-885E-87C6B650149F}"/>
              </a:ext>
            </a:extLst>
          </p:cNvPr>
          <p:cNvSpPr/>
          <p:nvPr/>
        </p:nvSpPr>
        <p:spPr>
          <a:xfrm>
            <a:off x="8197690" y="4217331"/>
            <a:ext cx="3813403" cy="2540777"/>
          </a:xfrm>
          <a:prstGeom prst="rect">
            <a:avLst/>
          </a:prstGeom>
          <a:ln w="6350">
            <a:noFill/>
          </a:ln>
        </p:spPr>
        <p:txBody>
          <a:bodyPr wrap="square" lIns="89630" tIns="44814" rIns="89630" bIns="44814" anchor="t">
            <a:noAutofit/>
          </a:bodyPr>
          <a:lstStyle/>
          <a:p>
            <a:pPr marL="59125" marR="0" lvl="0" indent="0" algn="l" defTabSz="536845" rtl="0" eaLnBrk="1" fontAlgn="auto" latinLnBrk="0" hangingPunct="1">
              <a:lnSpc>
                <a:spcPct val="100000"/>
              </a:lnSpc>
              <a:spcBef>
                <a:spcPts val="294"/>
              </a:spcBef>
              <a:spcAft>
                <a:spcPts val="0"/>
              </a:spcAft>
              <a:buClrTx/>
              <a:buSzTx/>
              <a:buFontTx/>
              <a:buNone/>
              <a:tabLst/>
              <a:defRPr/>
            </a:pPr>
            <a:r>
              <a:rPr kumimoji="0" lang="en-US" sz="1400"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Corp PMO supported Event Design to land an enhanced customer experience:</a:t>
            </a:r>
          </a:p>
          <a:p>
            <a:pPr marL="344875" marR="0" lvl="0" indent="-285750" algn="l" defTabSz="536845" rtl="0" eaLnBrk="1" fontAlgn="auto" latinLnBrk="0" hangingPunct="1">
              <a:lnSpc>
                <a:spcPct val="100000"/>
              </a:lnSpc>
              <a:spcBef>
                <a:spcPts val="294"/>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Gated registration (EventBuilder)</a:t>
            </a:r>
          </a:p>
          <a:p>
            <a:pPr marL="344875" marR="0" lvl="0" indent="-285750" algn="l" defTabSz="536845" rtl="0" eaLnBrk="1" fontAlgn="auto" latinLnBrk="0" hangingPunct="1">
              <a:lnSpc>
                <a:spcPct val="100000"/>
              </a:lnSpc>
              <a:spcBef>
                <a:spcPts val="294"/>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Two-way audio capability (Teams)</a:t>
            </a:r>
          </a:p>
          <a:p>
            <a:pPr marL="344875" marR="0" lvl="0" indent="-285750" algn="l" defTabSz="536845" rtl="0" eaLnBrk="1" fontAlgn="auto" latinLnBrk="0" hangingPunct="1">
              <a:lnSpc>
                <a:spcPct val="100000"/>
              </a:lnSpc>
              <a:spcBef>
                <a:spcPts val="294"/>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Live captioning via PPT translator</a:t>
            </a:r>
          </a:p>
          <a:p>
            <a:pPr marL="344875" marR="0" lvl="0" indent="-285750" algn="l" defTabSz="536845" rtl="0" eaLnBrk="1" fontAlgn="auto" latinLnBrk="0" hangingPunct="1">
              <a:lnSpc>
                <a:spcPct val="100000"/>
              </a:lnSpc>
              <a:spcBef>
                <a:spcPts val="294"/>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Hands on lab (Spektra)</a:t>
            </a:r>
          </a:p>
          <a:p>
            <a:pPr marL="344875" marR="0" lvl="0" indent="-285750" algn="l" defTabSz="536845" rtl="0" eaLnBrk="1" fontAlgn="auto" latinLnBrk="0" hangingPunct="1">
              <a:lnSpc>
                <a:spcPct val="100000"/>
              </a:lnSpc>
              <a:spcBef>
                <a:spcPts val="294"/>
              </a:spcBef>
              <a:spcAft>
                <a:spcPts val="0"/>
              </a:spcAft>
              <a:buClrTx/>
              <a:buSzTx/>
              <a:buFont typeface="Arial" panose="020B0604020202020204" pitchFamily="34" charset="0"/>
              <a:buChar char="•"/>
              <a:tabLst/>
              <a:defRPr/>
            </a:pPr>
            <a:r>
              <a:rPr lang="en-US" sz="1100" dirty="0">
                <a:solidFill>
                  <a:srgbClr val="000000"/>
                </a:solidFill>
                <a:latin typeface="Segoe UI" panose="020B0502040204020203" pitchFamily="34" charset="0"/>
              </a:rPr>
              <a:t>PII Lead sharing for </a:t>
            </a:r>
            <a:r>
              <a:rPr lang="en-US" sz="1100" dirty="0" err="1">
                <a:solidFill>
                  <a:srgbClr val="000000"/>
                </a:solidFill>
                <a:latin typeface="Segoe UI" panose="020B0502040204020203" pitchFamily="34" charset="0"/>
              </a:rPr>
              <a:t>Optin</a:t>
            </a:r>
            <a:r>
              <a:rPr lang="en-US" sz="1100" dirty="0">
                <a:solidFill>
                  <a:srgbClr val="000000"/>
                </a:solidFill>
                <a:latin typeface="Segoe UI" panose="020B0502040204020203" pitchFamily="34" charset="0"/>
              </a:rPr>
              <a:t>-In Customers</a:t>
            </a: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344875" marR="0" lvl="0" indent="-285750" algn="l" defTabSz="536845" rtl="0" eaLnBrk="1" fontAlgn="auto" latinLnBrk="0" hangingPunct="1">
              <a:lnSpc>
                <a:spcPct val="100000"/>
              </a:lnSpc>
              <a:spcBef>
                <a:spcPts val="294"/>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Self-Service lead Capturing by sales teams</a:t>
            </a:r>
          </a:p>
          <a:p>
            <a:pPr marL="344875" marR="0" lvl="0" indent="-285750" algn="l" defTabSz="536845" rtl="0" eaLnBrk="1" fontAlgn="auto" latinLnBrk="0" hangingPunct="1">
              <a:lnSpc>
                <a:spcPct val="100000"/>
              </a:lnSpc>
              <a:spcBef>
                <a:spcPts val="294"/>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Post event survey</a:t>
            </a:r>
          </a:p>
          <a:p>
            <a:pPr marL="344875" marR="0" lvl="0" indent="-285750" algn="l" defTabSz="536845" rtl="0" eaLnBrk="1" fontAlgn="auto" latinLnBrk="0" hangingPunct="1">
              <a:lnSpc>
                <a:spcPct val="100000"/>
              </a:lnSpc>
              <a:spcBef>
                <a:spcPts val="294"/>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Post event CTAs</a:t>
            </a:r>
          </a:p>
          <a:p>
            <a:pPr marL="344875" marR="0" lvl="0" indent="-285750" algn="l" defTabSz="536845" rtl="0" eaLnBrk="1" fontAlgn="auto" latinLnBrk="0" hangingPunct="1">
              <a:lnSpc>
                <a:spcPct val="100000"/>
              </a:lnSpc>
              <a:spcBef>
                <a:spcPts val="294"/>
              </a:spcBef>
              <a:spcAft>
                <a:spcPts val="0"/>
              </a:spcAft>
              <a:buClrTx/>
              <a:buSzTx/>
              <a:buFont typeface="Arial" panose="020B0604020202020204" pitchFamily="34" charset="0"/>
              <a:buChar char="•"/>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Service Level ACR, </a:t>
            </a:r>
            <a:r>
              <a:rPr lang="en-US" sz="1100" dirty="0">
                <a:solidFill>
                  <a:srgbClr val="000000"/>
                </a:solidFill>
                <a:latin typeface="Segoe UI" panose="020B0502040204020203" pitchFamily="34" charset="0"/>
              </a:rPr>
              <a:t>ACA and Engagement Influence insights</a:t>
            </a: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a:p>
            <a:pPr marL="59125" marR="0" lvl="0" indent="0" algn="l" defTabSz="536845" rtl="0" eaLnBrk="1" fontAlgn="auto" latinLnBrk="0" hangingPunct="1">
              <a:lnSpc>
                <a:spcPct val="100000"/>
              </a:lnSpc>
              <a:spcBef>
                <a:spcPts val="294"/>
              </a:spcBef>
              <a:spcAft>
                <a:spcPts val="0"/>
              </a:spcAft>
              <a:buClrTx/>
              <a:buSzTx/>
              <a:buFontTx/>
              <a:buNone/>
              <a:tabLst/>
              <a:defRPr/>
            </a:pPr>
            <a:endParaRPr kumimoji="0" lang="en-US" sz="14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p:txBody>
      </p:sp>
      <p:pic>
        <p:nvPicPr>
          <p:cNvPr id="13" name="Graphic 12" descr="Flip calendar">
            <a:extLst>
              <a:ext uri="{FF2B5EF4-FFF2-40B4-BE49-F238E27FC236}">
                <a16:creationId xmlns:a16="http://schemas.microsoft.com/office/drawing/2014/main" id="{889A0033-6526-4768-8C1C-9C2DA47418F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68872" y="2166788"/>
            <a:ext cx="649222" cy="649222"/>
          </a:xfrm>
          <a:prstGeom prst="rect">
            <a:avLst/>
          </a:prstGeom>
        </p:spPr>
      </p:pic>
      <p:cxnSp>
        <p:nvCxnSpPr>
          <p:cNvPr id="20" name="Straight Connector 19">
            <a:extLst>
              <a:ext uri="{FF2B5EF4-FFF2-40B4-BE49-F238E27FC236}">
                <a16:creationId xmlns:a16="http://schemas.microsoft.com/office/drawing/2014/main" id="{EE16D8A2-4FB6-48F5-8C83-4DEB21F6B010}"/>
              </a:ext>
            </a:extLst>
          </p:cNvPr>
          <p:cNvCxnSpPr/>
          <p:nvPr/>
        </p:nvCxnSpPr>
        <p:spPr>
          <a:xfrm>
            <a:off x="6627146" y="2165190"/>
            <a:ext cx="0" cy="1335671"/>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CD521C70-ABCB-442B-85CA-549A18549BED}"/>
              </a:ext>
            </a:extLst>
          </p:cNvPr>
          <p:cNvCxnSpPr/>
          <p:nvPr/>
        </p:nvCxnSpPr>
        <p:spPr>
          <a:xfrm>
            <a:off x="9316712" y="2144562"/>
            <a:ext cx="0" cy="1335671"/>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pic>
        <p:nvPicPr>
          <p:cNvPr id="24" name="Graphic 23" descr="Books on shelf">
            <a:extLst>
              <a:ext uri="{FF2B5EF4-FFF2-40B4-BE49-F238E27FC236}">
                <a16:creationId xmlns:a16="http://schemas.microsoft.com/office/drawing/2014/main" id="{AF80D7C6-38BB-4730-9FDB-22E20EA48CF7}"/>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p:blipFill>
        <p:spPr>
          <a:xfrm>
            <a:off x="175715" y="4681817"/>
            <a:ext cx="457135" cy="457135"/>
          </a:xfrm>
          <a:prstGeom prst="rect">
            <a:avLst/>
          </a:prstGeom>
        </p:spPr>
      </p:pic>
      <p:pic>
        <p:nvPicPr>
          <p:cNvPr id="27" name="Graphic 26" descr="Envelope">
            <a:extLst>
              <a:ext uri="{FF2B5EF4-FFF2-40B4-BE49-F238E27FC236}">
                <a16:creationId xmlns:a16="http://schemas.microsoft.com/office/drawing/2014/main" id="{D49922B0-61E1-4537-B210-DF5716076F05}"/>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4430297" y="5184786"/>
            <a:ext cx="427267" cy="427267"/>
          </a:xfrm>
          <a:prstGeom prst="rect">
            <a:avLst/>
          </a:prstGeom>
        </p:spPr>
      </p:pic>
      <p:sp>
        <p:nvSpPr>
          <p:cNvPr id="9" name="Rectangle 8">
            <a:extLst>
              <a:ext uri="{FF2B5EF4-FFF2-40B4-BE49-F238E27FC236}">
                <a16:creationId xmlns:a16="http://schemas.microsoft.com/office/drawing/2014/main" id="{CBBAC69D-1238-4AC5-8A2C-0068D6ADB814}"/>
              </a:ext>
            </a:extLst>
          </p:cNvPr>
          <p:cNvSpPr/>
          <p:nvPr/>
        </p:nvSpPr>
        <p:spPr bwMode="auto">
          <a:xfrm>
            <a:off x="159736" y="3740372"/>
            <a:ext cx="3989239" cy="448905"/>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89630" tIns="0" rIns="0" bIns="0" numCol="1" spcCol="0" rtlCol="0" fromWordArt="0" anchor="ctr" anchorCtr="0" forceAA="0" compatLnSpc="1">
            <a:prstTxWarp prst="textNoShape">
              <a:avLst/>
            </a:prstTxWarp>
            <a:noAutofit/>
          </a:bodyPr>
          <a:lstStyle/>
          <a:p>
            <a:pPr marL="0" marR="0" lvl="0" indent="0" algn="ctr" defTabSz="932114" rtl="0" eaLnBrk="1" fontAlgn="base" latinLnBrk="0" hangingPunct="1">
              <a:lnSpc>
                <a:spcPct val="100000"/>
              </a:lnSpc>
              <a:spcBef>
                <a:spcPct val="0"/>
              </a:spcBef>
              <a:spcAft>
                <a:spcPct val="0"/>
              </a:spcAft>
              <a:buClrTx/>
              <a:buSzTx/>
              <a:buFontTx/>
              <a:buNone/>
              <a:tabLst/>
              <a:defRPr/>
            </a:pPr>
            <a:r>
              <a:rPr kumimoji="0" lang="en-US" sz="2400" b="0" i="0" u="none" strike="noStrike" kern="1200" cap="none" spc="0" normalizeH="0" baseline="0" noProof="0">
                <a:ln>
                  <a:noFill/>
                </a:ln>
                <a:solidFill>
                  <a:srgbClr val="FFFFFF"/>
                </a:solidFill>
                <a:effectLst/>
                <a:uLnTx/>
                <a:uFillTx/>
                <a:latin typeface="Segoe UI Semibold" panose="020B0702040204020203" pitchFamily="34" charset="0"/>
                <a:ea typeface="Segoe UI" pitchFamily="34" charset="0"/>
                <a:cs typeface="Segoe UI Semibold" panose="020B0702040204020203" pitchFamily="34" charset="0"/>
              </a:rPr>
              <a:t>Corp Provided Resources</a:t>
            </a:r>
          </a:p>
        </p:txBody>
      </p:sp>
      <p:sp>
        <p:nvSpPr>
          <p:cNvPr id="11" name="Rectangle 10">
            <a:extLst>
              <a:ext uri="{FF2B5EF4-FFF2-40B4-BE49-F238E27FC236}">
                <a16:creationId xmlns:a16="http://schemas.microsoft.com/office/drawing/2014/main" id="{DD3226A1-BD16-4920-98B4-3B3DA3C7D8C0}"/>
              </a:ext>
            </a:extLst>
          </p:cNvPr>
          <p:cNvSpPr/>
          <p:nvPr/>
        </p:nvSpPr>
        <p:spPr>
          <a:xfrm>
            <a:off x="662592" y="4234342"/>
            <a:ext cx="3604566" cy="2457430"/>
          </a:xfrm>
          <a:prstGeom prst="rect">
            <a:avLst/>
          </a:prstGeom>
          <a:ln w="6350">
            <a:noFill/>
          </a:ln>
        </p:spPr>
        <p:txBody>
          <a:bodyPr wrap="square" lIns="89630" tIns="44814" rIns="89630" bIns="44814">
            <a:noAutofit/>
          </a:bodyPr>
          <a:lstStyle/>
          <a:p>
            <a:pPr marL="0" marR="0" lvl="0" indent="0" algn="l" defTabSz="536845"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Bill of Materials </a:t>
            </a:r>
          </a:p>
          <a:p>
            <a:pPr marL="171450" marR="0" lvl="0" indent="-171450" algn="l" defTabSz="53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77"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Marketing BOM </a:t>
            </a:r>
          </a:p>
          <a:p>
            <a:pPr marL="171450" marR="0" lvl="0" indent="-171450" algn="l" defTabSz="53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77"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Workshop session decks and train the trainer resources</a:t>
            </a:r>
          </a:p>
          <a:p>
            <a:pPr marL="171450" marR="0" lvl="0" indent="-171450" algn="l" defTabSz="53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77"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Hands on Labs &amp; Guidance</a:t>
            </a:r>
          </a:p>
          <a:p>
            <a:pPr marL="171450" marR="0" lvl="0" indent="-171450" algn="l" defTabSz="536845"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1077"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List of activated partner speaker candidates by event type, by geo</a:t>
            </a:r>
          </a:p>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a:p>
            <a:pPr marL="0" marR="0" lvl="0" indent="0" algn="l" defTabSz="536845"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Speaker &amp; Lab Funding</a:t>
            </a:r>
          </a:p>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371"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endParaRPr>
          </a:p>
          <a:p>
            <a:pPr marL="0" marR="0" lvl="0" indent="0" algn="l" defTabSz="536845" rtl="0" eaLnBrk="1" fontAlgn="auto" latinLnBrk="0" hangingPunct="1">
              <a:lnSpc>
                <a:spcPct val="100000"/>
              </a:lnSpc>
              <a:spcBef>
                <a:spcPts val="0"/>
              </a:spcBef>
              <a:spcAft>
                <a:spcPts val="0"/>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Operational Design &amp; Execution Readiness</a:t>
            </a:r>
          </a:p>
          <a:p>
            <a:pPr marL="0" marR="0" lvl="0" indent="0" algn="l" defTabSz="536845" rtl="0" eaLnBrk="1" fontAlgn="auto" latinLnBrk="0" hangingPunct="1">
              <a:lnSpc>
                <a:spcPct val="100000"/>
              </a:lnSpc>
              <a:spcBef>
                <a:spcPts val="0"/>
              </a:spcBef>
              <a:spcAft>
                <a:spcPts val="0"/>
              </a:spcAft>
              <a:buClrTx/>
              <a:buSzTx/>
              <a:buFontTx/>
              <a:buNone/>
              <a:tabLst/>
              <a:defRPr/>
            </a:pPr>
            <a:endParaRPr kumimoji="0" lang="en-US" sz="1077"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a:p>
            <a:pPr marL="0" marR="0" lvl="0" indent="0" algn="l" defTabSz="536845" rtl="0" eaLnBrk="1" fontAlgn="auto" latinLnBrk="0" hangingPunct="1">
              <a:lnSpc>
                <a:spcPct val="100000"/>
              </a:lnSpc>
              <a:spcBef>
                <a:spcPts val="294"/>
              </a:spcBef>
              <a:spcAft>
                <a:spcPts val="0"/>
              </a:spcAft>
              <a:buClrTx/>
              <a:buSzTx/>
              <a:buFontTx/>
              <a:buNone/>
              <a:tabLst/>
              <a:defRPr/>
            </a:pPr>
            <a:endParaRPr kumimoji="0" lang="en-US" sz="1077"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p:txBody>
      </p:sp>
      <p:pic>
        <p:nvPicPr>
          <p:cNvPr id="12" name="Graphic 11" descr="Lecturer">
            <a:extLst>
              <a:ext uri="{FF2B5EF4-FFF2-40B4-BE49-F238E27FC236}">
                <a16:creationId xmlns:a16="http://schemas.microsoft.com/office/drawing/2014/main" id="{C0DE21B6-92F0-4EF1-8595-10E102E09157}"/>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p:blipFill>
        <p:spPr>
          <a:xfrm>
            <a:off x="6608500" y="2166788"/>
            <a:ext cx="544893" cy="544893"/>
          </a:xfrm>
          <a:prstGeom prst="rect">
            <a:avLst/>
          </a:prstGeom>
        </p:spPr>
      </p:pic>
      <p:pic>
        <p:nvPicPr>
          <p:cNvPr id="15" name="Graphic 14" descr="Email">
            <a:extLst>
              <a:ext uri="{FF2B5EF4-FFF2-40B4-BE49-F238E27FC236}">
                <a16:creationId xmlns:a16="http://schemas.microsoft.com/office/drawing/2014/main" id="{817A6AFD-5723-4727-B868-312B2EC7DBB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p:blipFill>
        <p:spPr>
          <a:xfrm>
            <a:off x="4430297" y="5995826"/>
            <a:ext cx="427267" cy="427267"/>
          </a:xfrm>
          <a:prstGeom prst="rect">
            <a:avLst/>
          </a:prstGeom>
        </p:spPr>
      </p:pic>
      <p:pic>
        <p:nvPicPr>
          <p:cNvPr id="16" name="Graphic 15" descr="Dollar">
            <a:extLst>
              <a:ext uri="{FF2B5EF4-FFF2-40B4-BE49-F238E27FC236}">
                <a16:creationId xmlns:a16="http://schemas.microsoft.com/office/drawing/2014/main" id="{48AE0368-3C02-4C89-910C-AC74D9188F9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p:blipFill>
        <p:spPr>
          <a:xfrm>
            <a:off x="175715" y="5538691"/>
            <a:ext cx="457135" cy="457135"/>
          </a:xfrm>
          <a:prstGeom prst="rect">
            <a:avLst/>
          </a:prstGeom>
        </p:spPr>
      </p:pic>
      <p:pic>
        <p:nvPicPr>
          <p:cNvPr id="17" name="Graphic 16" descr="Playbook">
            <a:extLst>
              <a:ext uri="{FF2B5EF4-FFF2-40B4-BE49-F238E27FC236}">
                <a16:creationId xmlns:a16="http://schemas.microsoft.com/office/drawing/2014/main" id="{D2406F2E-CCA1-4437-9A9B-5AA3E70817F9}"/>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rcRect/>
          <a:stretch/>
        </p:blipFill>
        <p:spPr>
          <a:xfrm>
            <a:off x="175715" y="5995826"/>
            <a:ext cx="457135" cy="457135"/>
          </a:xfrm>
          <a:prstGeom prst="rect">
            <a:avLst/>
          </a:prstGeom>
        </p:spPr>
      </p:pic>
      <p:sp>
        <p:nvSpPr>
          <p:cNvPr id="19" name="Rectangle 18">
            <a:extLst>
              <a:ext uri="{FF2B5EF4-FFF2-40B4-BE49-F238E27FC236}">
                <a16:creationId xmlns:a16="http://schemas.microsoft.com/office/drawing/2014/main" id="{26DCD5B4-F06D-4E35-8E15-08813BA2C50B}"/>
              </a:ext>
            </a:extLst>
          </p:cNvPr>
          <p:cNvSpPr/>
          <p:nvPr/>
        </p:nvSpPr>
        <p:spPr>
          <a:xfrm>
            <a:off x="5002926" y="5201759"/>
            <a:ext cx="2713712" cy="1595292"/>
          </a:xfrm>
          <a:prstGeom prst="rect">
            <a:avLst/>
          </a:prstGeom>
          <a:ln w="6350">
            <a:noFill/>
          </a:ln>
        </p:spPr>
        <p:txBody>
          <a:bodyPr wrap="square" lIns="89630" tIns="44814" rIns="89630" bIns="44814" anchor="t">
            <a:noAutofit/>
          </a:bodyPr>
          <a:lstStyle/>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Partner Led </a:t>
            </a:r>
          </a:p>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Partner Led Demand Generation</a:t>
            </a:r>
          </a:p>
          <a:p>
            <a:pPr marL="0" marR="0" lvl="0" indent="0" algn="l" defTabSz="536845" rtl="0" eaLnBrk="1" fontAlgn="auto" latinLnBrk="0" hangingPunct="1">
              <a:lnSpc>
                <a:spcPct val="100000"/>
              </a:lnSpc>
              <a:spcBef>
                <a:spcPts val="294"/>
              </a:spcBef>
              <a:spcAft>
                <a:spcPts val="0"/>
              </a:spcAft>
              <a:buClrTx/>
              <a:buSzTx/>
              <a:buFontTx/>
              <a:buNone/>
              <a:tabLst/>
              <a:defRPr/>
            </a:pPr>
            <a:endParaRPr kumimoji="0" lang="en-US" sz="1100" b="0" i="1"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a:p>
            <a:pPr marL="0" marR="0" lvl="0" indent="0" algn="l" defTabSz="536845" rtl="0" eaLnBrk="1" fontAlgn="auto" latinLnBrk="0" hangingPunct="1">
              <a:lnSpc>
                <a:spcPct val="100000"/>
              </a:lnSpc>
              <a:spcBef>
                <a:spcPts val="294"/>
              </a:spcBef>
              <a:spcAft>
                <a:spcPts val="0"/>
              </a:spcAft>
              <a:buClrTx/>
              <a:buSzTx/>
              <a:buFontTx/>
              <a:buNone/>
              <a:tabLst/>
              <a:defRPr/>
            </a:pPr>
            <a:endParaRPr kumimoji="0" lang="en-US" sz="1100" b="0" i="1"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Personalized </a:t>
            </a:r>
          </a:p>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100" b="0" i="0"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rPr>
              <a:t>Account team led invitation follow up </a:t>
            </a:r>
            <a:endParaRPr kumimoji="0" lang="en-US" sz="1100" b="0" i="1" u="none" strike="noStrike" kern="1200" cap="none" spc="0" normalizeH="0" baseline="0" noProof="0" dirty="0">
              <a:ln>
                <a:noFill/>
              </a:ln>
              <a:solidFill>
                <a:srgbClr val="1A1A1A"/>
              </a:solidFill>
              <a:effectLst/>
              <a:uLnTx/>
              <a:uFillTx/>
              <a:latin typeface="Segoe UI"/>
              <a:ea typeface="+mn-ea"/>
              <a:cs typeface="Segoe UI Semibold" panose="020B0702040204020203" pitchFamily="34" charset="0"/>
            </a:endParaRPr>
          </a:p>
        </p:txBody>
      </p:sp>
      <p:sp>
        <p:nvSpPr>
          <p:cNvPr id="26" name="Rectangle 25">
            <a:extLst>
              <a:ext uri="{FF2B5EF4-FFF2-40B4-BE49-F238E27FC236}">
                <a16:creationId xmlns:a16="http://schemas.microsoft.com/office/drawing/2014/main" id="{1DA6450E-3CBC-440C-9430-E28577866454}"/>
              </a:ext>
            </a:extLst>
          </p:cNvPr>
          <p:cNvSpPr/>
          <p:nvPr/>
        </p:nvSpPr>
        <p:spPr>
          <a:xfrm>
            <a:off x="9802213" y="2123294"/>
            <a:ext cx="2389785" cy="1444172"/>
          </a:xfrm>
          <a:prstGeom prst="rect">
            <a:avLst/>
          </a:prstGeom>
          <a:ln w="6350">
            <a:noFill/>
          </a:ln>
        </p:spPr>
        <p:txBody>
          <a:bodyPr wrap="square" lIns="89630" tIns="44814" rIns="89630" bIns="44814">
            <a:noAutofit/>
          </a:bodyPr>
          <a:lstStyle/>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371" b="0" i="0" u="none" strike="noStrike" kern="1200" cap="none" spc="0" normalizeH="0" baseline="0" noProof="0" dirty="0">
                <a:ln>
                  <a:noFill/>
                </a:ln>
                <a:solidFill>
                  <a:srgbClr val="1A1A1A"/>
                </a:solidFill>
                <a:effectLst/>
                <a:uLnTx/>
                <a:uFillTx/>
                <a:latin typeface="Segoe UI Semibold"/>
                <a:ea typeface="+mn-ea"/>
                <a:cs typeface="Segoe UI Semibold" panose="020B0702040204020203" pitchFamily="34" charset="0"/>
              </a:rPr>
              <a:t>FY21 Volume Forecast</a:t>
            </a:r>
          </a:p>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Semibold"/>
                <a:ea typeface="+mn-ea"/>
                <a:cs typeface="+mn-cs"/>
              </a:rPr>
              <a:t>~ 1.3K Events Count (WIP)</a:t>
            </a:r>
          </a:p>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Corp provided guidance by segment/by Area across A14</a:t>
            </a:r>
          </a:p>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 </a:t>
            </a:r>
          </a:p>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100" b="1" i="0" u="none" strike="noStrike" kern="1200" cap="none" spc="0" normalizeH="0" baseline="0" noProof="0" dirty="0">
                <a:ln>
                  <a:noFill/>
                </a:ln>
                <a:solidFill>
                  <a:srgbClr val="000000"/>
                </a:solidFill>
                <a:effectLst/>
                <a:uLnTx/>
                <a:uFillTx/>
                <a:latin typeface="Segoe UI Semibold"/>
                <a:ea typeface="+mn-ea"/>
                <a:cs typeface="+mn-cs"/>
              </a:rPr>
              <a:t>~65K Attendee Count (WIP)</a:t>
            </a:r>
          </a:p>
          <a:p>
            <a:pPr marL="0" marR="0" lvl="0" indent="0" algn="l" defTabSz="536845" rtl="0" eaLnBrk="1" fontAlgn="auto" latinLnBrk="0" hangingPunct="1">
              <a:lnSpc>
                <a:spcPct val="100000"/>
              </a:lnSpc>
              <a:spcBef>
                <a:spcPts val="294"/>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~15 customers/ event </a:t>
            </a:r>
            <a:r>
              <a:rPr kumimoji="0" lang="en-US" sz="105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rPr>
              <a:t>(up to 50 reg)</a:t>
            </a:r>
            <a:endParaRPr kumimoji="0" lang="en-US" sz="1100" b="0" i="0" u="none" strike="noStrike" kern="1200" cap="none" spc="0" normalizeH="0" baseline="0" noProof="0" dirty="0">
              <a:ln>
                <a:noFill/>
              </a:ln>
              <a:solidFill>
                <a:srgbClr val="000000"/>
              </a:solidFill>
              <a:effectLst/>
              <a:uLnTx/>
              <a:uFillTx/>
              <a:latin typeface="Segoe UI" panose="020B0502040204020203" pitchFamily="34" charset="0"/>
              <a:ea typeface="+mn-ea"/>
              <a:cs typeface="+mn-cs"/>
            </a:endParaRPr>
          </a:p>
        </p:txBody>
      </p:sp>
      <p:pic>
        <p:nvPicPr>
          <p:cNvPr id="28" name="Graphic 27" descr="Users">
            <a:extLst>
              <a:ext uri="{FF2B5EF4-FFF2-40B4-BE49-F238E27FC236}">
                <a16:creationId xmlns:a16="http://schemas.microsoft.com/office/drawing/2014/main" id="{CB4989AC-F487-46BB-A391-0FE887F24C75}"/>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rcRect/>
          <a:stretch/>
        </p:blipFill>
        <p:spPr>
          <a:xfrm>
            <a:off x="9354927" y="2191216"/>
            <a:ext cx="544893" cy="544893"/>
          </a:xfrm>
          <a:prstGeom prst="rect">
            <a:avLst/>
          </a:prstGeom>
        </p:spPr>
      </p:pic>
    </p:spTree>
    <p:extLst>
      <p:ext uri="{BB962C8B-B14F-4D97-AF65-F5344CB8AC3E}">
        <p14:creationId xmlns:p14="http://schemas.microsoft.com/office/powerpoint/2010/main" val="7718679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1BEB0B8-B34B-41AC-9680-E493305EECA1}"/>
              </a:ext>
            </a:extLst>
          </p:cNvPr>
          <p:cNvSpPr>
            <a:spLocks noGrp="1"/>
          </p:cNvSpPr>
          <p:nvPr>
            <p:ph type="title"/>
          </p:nvPr>
        </p:nvSpPr>
        <p:spPr>
          <a:xfrm>
            <a:off x="1" y="128542"/>
            <a:ext cx="12175011" cy="711023"/>
          </a:xfrm>
        </p:spPr>
        <p:txBody>
          <a:bodyPr/>
          <a:lstStyle/>
          <a:p>
            <a:r>
              <a:rPr lang="en-US" sz="3600" dirty="0">
                <a:latin typeface="Segoe UI Semibold" panose="020B0702040204020203" pitchFamily="34" charset="0"/>
                <a:cs typeface="Segoe UI Semibold" panose="020B0702040204020203" pitchFamily="34" charset="0"/>
              </a:rPr>
              <a:t>Why Host an IoT Virtual Workshop?</a:t>
            </a:r>
          </a:p>
        </p:txBody>
      </p:sp>
      <p:sp>
        <p:nvSpPr>
          <p:cNvPr id="33" name="TextBox 32">
            <a:extLst>
              <a:ext uri="{FF2B5EF4-FFF2-40B4-BE49-F238E27FC236}">
                <a16:creationId xmlns:a16="http://schemas.microsoft.com/office/drawing/2014/main" id="{4AB259F0-42E5-4027-98CB-689B63C3B0CB}"/>
              </a:ext>
            </a:extLst>
          </p:cNvPr>
          <p:cNvSpPr txBox="1"/>
          <p:nvPr/>
        </p:nvSpPr>
        <p:spPr>
          <a:xfrm>
            <a:off x="16990" y="765256"/>
            <a:ext cx="12175011"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2353" b="0"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sym typeface="Wingdings" panose="05000000000000000000" pitchFamily="2" charset="2"/>
              </a:rPr>
              <a:t>Tackle the most common obstacle for investing in IoT: Complexity</a:t>
            </a:r>
          </a:p>
        </p:txBody>
      </p:sp>
      <p:sp>
        <p:nvSpPr>
          <p:cNvPr id="39" name="TextBox 38">
            <a:extLst>
              <a:ext uri="{FF2B5EF4-FFF2-40B4-BE49-F238E27FC236}">
                <a16:creationId xmlns:a16="http://schemas.microsoft.com/office/drawing/2014/main" id="{09E53FA1-4360-439C-9BC2-39AF38714B1D}"/>
              </a:ext>
            </a:extLst>
          </p:cNvPr>
          <p:cNvSpPr txBox="1"/>
          <p:nvPr/>
        </p:nvSpPr>
        <p:spPr>
          <a:xfrm>
            <a:off x="80277" y="1574907"/>
            <a:ext cx="4487592"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2353"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sym typeface="Wingdings" panose="05000000000000000000" pitchFamily="2" charset="2"/>
              </a:rPr>
              <a:t>Change customer perceptions…</a:t>
            </a:r>
          </a:p>
        </p:txBody>
      </p:sp>
      <p:pic>
        <p:nvPicPr>
          <p:cNvPr id="6" name="Picture 5" descr="A picture containing person, man, laptop, computer&#10;&#10;Description generated with very high confidence">
            <a:extLst>
              <a:ext uri="{FF2B5EF4-FFF2-40B4-BE49-F238E27FC236}">
                <a16:creationId xmlns:a16="http://schemas.microsoft.com/office/drawing/2014/main" id="{7099BFE5-BD6A-4FC1-BDB6-8DE8F5FE016A}"/>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1000"/>
                    </a14:imgEffect>
                  </a14:imgLayer>
                </a14:imgProps>
              </a:ext>
            </a:extLst>
          </a:blip>
          <a:stretch>
            <a:fillRect/>
          </a:stretch>
        </p:blipFill>
        <p:spPr>
          <a:xfrm>
            <a:off x="3038871" y="4287373"/>
            <a:ext cx="2677384" cy="2021976"/>
          </a:xfrm>
          <a:prstGeom prst="rect">
            <a:avLst/>
          </a:prstGeom>
        </p:spPr>
      </p:pic>
      <p:pic>
        <p:nvPicPr>
          <p:cNvPr id="41" name="Picture 40">
            <a:extLst>
              <a:ext uri="{FF2B5EF4-FFF2-40B4-BE49-F238E27FC236}">
                <a16:creationId xmlns:a16="http://schemas.microsoft.com/office/drawing/2014/main" id="{60FD472D-D368-4A94-91E1-3DFC5C5DD3C6}"/>
              </a:ext>
            </a:extLst>
          </p:cNvPr>
          <p:cNvPicPr>
            <a:picLocks noChangeAspect="1"/>
          </p:cNvPicPr>
          <p:nvPr/>
        </p:nvPicPr>
        <p:blipFill rotWithShape="1">
          <a:blip r:embed="rId5" cstate="hqprint">
            <a:extLst>
              <a:ext uri="{BEBA8EAE-BF5A-486C-A8C5-ECC9F3942E4B}">
                <a14:imgProps xmlns:a14="http://schemas.microsoft.com/office/drawing/2010/main">
                  <a14:imgLayer r:embed="rId6">
                    <a14:imgEffect>
                      <a14:brightnessContrast bright="-11000"/>
                    </a14:imgEffect>
                  </a14:imgLayer>
                </a14:imgProps>
              </a:ext>
              <a:ext uri="{28A0092B-C50C-407E-A947-70E740481C1C}">
                <a14:useLocalDpi xmlns:a14="http://schemas.microsoft.com/office/drawing/2010/main"/>
              </a:ext>
            </a:extLst>
          </a:blip>
          <a:srcRect l="40950" t="-106" r="2691" b="-106"/>
          <a:stretch/>
        </p:blipFill>
        <p:spPr>
          <a:xfrm>
            <a:off x="8839291" y="4287373"/>
            <a:ext cx="2677383" cy="2012454"/>
          </a:xfrm>
          <a:prstGeom prst="rect">
            <a:avLst/>
          </a:prstGeom>
        </p:spPr>
      </p:pic>
      <p:sp>
        <p:nvSpPr>
          <p:cNvPr id="46" name="TextBox 45">
            <a:extLst>
              <a:ext uri="{FF2B5EF4-FFF2-40B4-BE49-F238E27FC236}">
                <a16:creationId xmlns:a16="http://schemas.microsoft.com/office/drawing/2014/main" id="{779E1D7B-3AAD-41DF-B852-413573480972}"/>
              </a:ext>
            </a:extLst>
          </p:cNvPr>
          <p:cNvSpPr txBox="1"/>
          <p:nvPr/>
        </p:nvSpPr>
        <p:spPr>
          <a:xfrm>
            <a:off x="9252663" y="6203744"/>
            <a:ext cx="3024459" cy="61552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2353" b="1" i="0" u="none" strike="noStrike" kern="1200" cap="none" spc="0" normalizeH="0" baseline="0" noProof="0">
                <a:ln>
                  <a:noFill/>
                </a:ln>
                <a:gradFill>
                  <a:gsLst>
                    <a:gs pos="2917">
                      <a:srgbClr val="353535"/>
                    </a:gs>
                    <a:gs pos="30000">
                      <a:srgbClr val="353535"/>
                    </a:gs>
                  </a:gsLst>
                  <a:lin ang="5400000" scaled="0"/>
                </a:gradFill>
                <a:effectLst/>
                <a:uLnTx/>
                <a:uFillTx/>
                <a:latin typeface="Segoe UI Semilight"/>
                <a:ea typeface="+mn-ea"/>
                <a:cs typeface="+mn-cs"/>
                <a:sym typeface="Wingdings" panose="05000000000000000000" pitchFamily="2" charset="2"/>
              </a:rPr>
              <a:t>…in just one day </a:t>
            </a:r>
          </a:p>
        </p:txBody>
      </p:sp>
      <p:sp>
        <p:nvSpPr>
          <p:cNvPr id="8" name="Isosceles Triangle 7">
            <a:extLst>
              <a:ext uri="{FF2B5EF4-FFF2-40B4-BE49-F238E27FC236}">
                <a16:creationId xmlns:a16="http://schemas.microsoft.com/office/drawing/2014/main" id="{9563DE5C-A8F2-487D-94E6-124829F51CC4}"/>
              </a:ext>
            </a:extLst>
          </p:cNvPr>
          <p:cNvSpPr/>
          <p:nvPr/>
        </p:nvSpPr>
        <p:spPr bwMode="auto">
          <a:xfrm rot="5400000">
            <a:off x="3996314" y="4024299"/>
            <a:ext cx="4173231" cy="374006"/>
          </a:xfrm>
          <a:prstGeom prst="triangle">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54" name="Rectangle 53">
            <a:extLst>
              <a:ext uri="{FF2B5EF4-FFF2-40B4-BE49-F238E27FC236}">
                <a16:creationId xmlns:a16="http://schemas.microsoft.com/office/drawing/2014/main" id="{F6124EBC-4DD3-4C50-AFE8-2A4FDE92DC9E}"/>
              </a:ext>
            </a:extLst>
          </p:cNvPr>
          <p:cNvSpPr/>
          <p:nvPr/>
        </p:nvSpPr>
        <p:spPr bwMode="auto">
          <a:xfrm>
            <a:off x="247288" y="2136118"/>
            <a:ext cx="3079280" cy="4173231"/>
          </a:xfrm>
          <a:prstGeom prst="rect">
            <a:avLst/>
          </a:prstGeom>
          <a:solidFill>
            <a:schemeClr val="accent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4" name="Rectangle 43">
            <a:extLst>
              <a:ext uri="{FF2B5EF4-FFF2-40B4-BE49-F238E27FC236}">
                <a16:creationId xmlns:a16="http://schemas.microsoft.com/office/drawing/2014/main" id="{F6B8F26B-CEC8-4CCC-B8FD-E89EE549B12D}"/>
              </a:ext>
            </a:extLst>
          </p:cNvPr>
          <p:cNvSpPr/>
          <p:nvPr/>
        </p:nvSpPr>
        <p:spPr bwMode="auto">
          <a:xfrm>
            <a:off x="6392611" y="2128298"/>
            <a:ext cx="3122970" cy="4173233"/>
          </a:xfrm>
          <a:prstGeom prst="rect">
            <a:avLst/>
          </a:prstGeom>
          <a:solidFill>
            <a:srgbClr val="0078D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Semilight"/>
              <a:ea typeface="Segoe UI" pitchFamily="34" charset="0"/>
              <a:cs typeface="Segoe UI" pitchFamily="34" charset="0"/>
            </a:endParaRPr>
          </a:p>
        </p:txBody>
      </p:sp>
      <p:sp>
        <p:nvSpPr>
          <p:cNvPr id="45" name="TextBox 44">
            <a:extLst>
              <a:ext uri="{FF2B5EF4-FFF2-40B4-BE49-F238E27FC236}">
                <a16:creationId xmlns:a16="http://schemas.microsoft.com/office/drawing/2014/main" id="{6DC1F8FD-9FDA-45B8-929B-35CE67C85846}"/>
              </a:ext>
            </a:extLst>
          </p:cNvPr>
          <p:cNvSpPr txBox="1"/>
          <p:nvPr/>
        </p:nvSpPr>
        <p:spPr>
          <a:xfrm>
            <a:off x="6405683" y="2944977"/>
            <a:ext cx="3109898" cy="3128902"/>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rPr>
              <a:t>If </a:t>
            </a:r>
            <a:r>
              <a:rPr kumimoji="0" lang="en-US" sz="1765" b="0" i="1"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rPr>
              <a:t>I</a:t>
            </a:r>
            <a:r>
              <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rPr>
              <a:t> can do all this in a day, it must be easier than I thought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rPr>
              <a:t>I have a clear vision of how my business can use IoT and where to start</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rPr>
              <a:t>The timelines and next steps for implementation are realistic</a:t>
            </a:r>
          </a:p>
        </p:txBody>
      </p:sp>
      <p:sp>
        <p:nvSpPr>
          <p:cNvPr id="85" name="TextBox 84">
            <a:extLst>
              <a:ext uri="{FF2B5EF4-FFF2-40B4-BE49-F238E27FC236}">
                <a16:creationId xmlns:a16="http://schemas.microsoft.com/office/drawing/2014/main" id="{354B244F-9FEE-485C-8BAB-9CC2F00F6FE2}"/>
              </a:ext>
            </a:extLst>
          </p:cNvPr>
          <p:cNvSpPr txBox="1"/>
          <p:nvPr/>
        </p:nvSpPr>
        <p:spPr>
          <a:xfrm>
            <a:off x="286732" y="2942749"/>
            <a:ext cx="3000392" cy="3204333"/>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rPr>
              <a:t>Setup and integration is time-consuming </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rPr>
              <a:t>I don’t have the skillsets needed in-house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rPr>
              <a:t>IoT isn’t realistic for businesses like mine</a:t>
            </a:r>
          </a:p>
          <a:p>
            <a:pPr marL="0" marR="0" lvl="0" indent="0" algn="l" defTabSz="914367" rtl="0" eaLnBrk="1" fontAlgn="auto" latinLnBrk="0" hangingPunct="1">
              <a:lnSpc>
                <a:spcPct val="90000"/>
              </a:lnSpc>
              <a:spcBef>
                <a:spcPts val="0"/>
              </a:spcBef>
              <a:spcAft>
                <a:spcPts val="333"/>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endParaRPr>
          </a:p>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765" b="0" i="0" u="none" strike="noStrike" kern="1200" cap="none" spc="0" normalizeH="0" baseline="0" noProof="0">
                <a:ln>
                  <a:noFill/>
                </a:ln>
                <a:solidFill>
                  <a:srgbClr val="FFFFFF"/>
                </a:solidFill>
                <a:effectLst/>
                <a:uLnTx/>
                <a:uFillTx/>
                <a:latin typeface="Segoe UI Semilight"/>
                <a:ea typeface="+mn-ea"/>
                <a:cs typeface="+mn-cs"/>
                <a:sym typeface="Wingdings" panose="05000000000000000000" pitchFamily="2" charset="2"/>
              </a:rPr>
              <a:t>IoT is a daunting, lengthy undertaking </a:t>
            </a:r>
          </a:p>
        </p:txBody>
      </p:sp>
      <p:sp>
        <p:nvSpPr>
          <p:cNvPr id="86" name="TextBox 85">
            <a:extLst>
              <a:ext uri="{FF2B5EF4-FFF2-40B4-BE49-F238E27FC236}">
                <a16:creationId xmlns:a16="http://schemas.microsoft.com/office/drawing/2014/main" id="{4FDABCBA-688A-41FD-AB1C-02685671BF96}"/>
              </a:ext>
            </a:extLst>
          </p:cNvPr>
          <p:cNvSpPr txBox="1"/>
          <p:nvPr/>
        </p:nvSpPr>
        <p:spPr>
          <a:xfrm>
            <a:off x="227302" y="2219270"/>
            <a:ext cx="3239493" cy="56121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Wingdings" panose="05000000000000000000" pitchFamily="2" charset="2"/>
              </a:rPr>
              <a:t>From…</a:t>
            </a:r>
          </a:p>
        </p:txBody>
      </p:sp>
      <p:sp>
        <p:nvSpPr>
          <p:cNvPr id="87" name="TextBox 86">
            <a:extLst>
              <a:ext uri="{FF2B5EF4-FFF2-40B4-BE49-F238E27FC236}">
                <a16:creationId xmlns:a16="http://schemas.microsoft.com/office/drawing/2014/main" id="{73794A62-5FDE-4E18-8BCA-C406360FC7E0}"/>
              </a:ext>
            </a:extLst>
          </p:cNvPr>
          <p:cNvSpPr txBox="1"/>
          <p:nvPr/>
        </p:nvSpPr>
        <p:spPr>
          <a:xfrm>
            <a:off x="6405683" y="2156115"/>
            <a:ext cx="5278203" cy="561211"/>
          </a:xfrm>
          <a:prstGeom prst="rect">
            <a:avLst/>
          </a:prstGeom>
          <a:noFill/>
        </p:spPr>
        <p:txBody>
          <a:bodyPr wrap="square" lIns="179285" tIns="143428" rIns="179285" bIns="143428" rtlCol="0">
            <a:spAutoFit/>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kumimoji="0" lang="en-US" sz="1961" b="1" i="0" u="none" strike="noStrike" kern="1200" cap="none" spc="0" normalizeH="0" baseline="0" noProof="0" dirty="0">
                <a:ln>
                  <a:noFill/>
                </a:ln>
                <a:solidFill>
                  <a:srgbClr val="FFFFFF"/>
                </a:solidFill>
                <a:effectLst/>
                <a:uLnTx/>
                <a:uFillTx/>
                <a:latin typeface="Segoe UI" panose="020B0502040204020203" pitchFamily="34" charset="0"/>
                <a:cs typeface="Segoe UI" panose="020B0502040204020203" pitchFamily="34" charset="0"/>
                <a:sym typeface="Wingdings" panose="05000000000000000000" pitchFamily="2" charset="2"/>
              </a:rPr>
              <a:t>To…</a:t>
            </a:r>
          </a:p>
        </p:txBody>
      </p:sp>
    </p:spTree>
    <p:extLst>
      <p:ext uri="{BB962C8B-B14F-4D97-AF65-F5344CB8AC3E}">
        <p14:creationId xmlns:p14="http://schemas.microsoft.com/office/powerpoint/2010/main" val="294777935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additive="base">
                                        <p:cTn id="7" dur="500" fill="hold"/>
                                        <p:tgtEl>
                                          <p:spTgt spid="39"/>
                                        </p:tgtEl>
                                        <p:attrNameLst>
                                          <p:attrName>ppt_x</p:attrName>
                                        </p:attrNameLst>
                                      </p:cBhvr>
                                      <p:tavLst>
                                        <p:tav tm="0">
                                          <p:val>
                                            <p:strVal val="#ppt_x"/>
                                          </p:val>
                                        </p:tav>
                                        <p:tav tm="100000">
                                          <p:val>
                                            <p:strVal val="#ppt_x"/>
                                          </p:val>
                                        </p:tav>
                                      </p:tavLst>
                                    </p:anim>
                                    <p:anim calcmode="lin" valueType="num">
                                      <p:cBhvr additive="base">
                                        <p:cTn id="8" dur="500" fill="hold"/>
                                        <p:tgtEl>
                                          <p:spTgt spid="3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4"/>
                                        </p:tgtEl>
                                        <p:attrNameLst>
                                          <p:attrName>style.visibility</p:attrName>
                                        </p:attrNameLst>
                                      </p:cBhvr>
                                      <p:to>
                                        <p:strVal val="visible"/>
                                      </p:to>
                                    </p:set>
                                    <p:anim calcmode="lin" valueType="num">
                                      <p:cBhvr additive="base">
                                        <p:cTn id="11" dur="500" fill="hold"/>
                                        <p:tgtEl>
                                          <p:spTgt spid="54"/>
                                        </p:tgtEl>
                                        <p:attrNameLst>
                                          <p:attrName>ppt_x</p:attrName>
                                        </p:attrNameLst>
                                      </p:cBhvr>
                                      <p:tavLst>
                                        <p:tav tm="0">
                                          <p:val>
                                            <p:strVal val="#ppt_x"/>
                                          </p:val>
                                        </p:tav>
                                        <p:tav tm="100000">
                                          <p:val>
                                            <p:strVal val="#ppt_x"/>
                                          </p:val>
                                        </p:tav>
                                      </p:tavLst>
                                    </p:anim>
                                    <p:anim calcmode="lin" valueType="num">
                                      <p:cBhvr additive="base">
                                        <p:cTn id="12" dur="500" fill="hold"/>
                                        <p:tgtEl>
                                          <p:spTgt spid="5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5"/>
                                        </p:tgtEl>
                                        <p:attrNameLst>
                                          <p:attrName>style.visibility</p:attrName>
                                        </p:attrNameLst>
                                      </p:cBhvr>
                                      <p:to>
                                        <p:strVal val="visible"/>
                                      </p:to>
                                    </p:set>
                                    <p:anim calcmode="lin" valueType="num">
                                      <p:cBhvr additive="base">
                                        <p:cTn id="15" dur="500" fill="hold"/>
                                        <p:tgtEl>
                                          <p:spTgt spid="85"/>
                                        </p:tgtEl>
                                        <p:attrNameLst>
                                          <p:attrName>ppt_x</p:attrName>
                                        </p:attrNameLst>
                                      </p:cBhvr>
                                      <p:tavLst>
                                        <p:tav tm="0">
                                          <p:val>
                                            <p:strVal val="#ppt_x"/>
                                          </p:val>
                                        </p:tav>
                                        <p:tav tm="100000">
                                          <p:val>
                                            <p:strVal val="#ppt_x"/>
                                          </p:val>
                                        </p:tav>
                                      </p:tavLst>
                                    </p:anim>
                                    <p:anim calcmode="lin" valueType="num">
                                      <p:cBhvr additive="base">
                                        <p:cTn id="16" dur="500" fill="hold"/>
                                        <p:tgtEl>
                                          <p:spTgt spid="8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86"/>
                                        </p:tgtEl>
                                        <p:attrNameLst>
                                          <p:attrName>style.visibility</p:attrName>
                                        </p:attrNameLst>
                                      </p:cBhvr>
                                      <p:to>
                                        <p:strVal val="visible"/>
                                      </p:to>
                                    </p:set>
                                    <p:anim calcmode="lin" valueType="num">
                                      <p:cBhvr additive="base">
                                        <p:cTn id="19" dur="500" fill="hold"/>
                                        <p:tgtEl>
                                          <p:spTgt spid="86"/>
                                        </p:tgtEl>
                                        <p:attrNameLst>
                                          <p:attrName>ppt_x</p:attrName>
                                        </p:attrNameLst>
                                      </p:cBhvr>
                                      <p:tavLst>
                                        <p:tav tm="0">
                                          <p:val>
                                            <p:strVal val="#ppt_x"/>
                                          </p:val>
                                        </p:tav>
                                        <p:tav tm="100000">
                                          <p:val>
                                            <p:strVal val="#ppt_x"/>
                                          </p:val>
                                        </p:tav>
                                      </p:tavLst>
                                    </p:anim>
                                    <p:anim calcmode="lin" valueType="num">
                                      <p:cBhvr additive="base">
                                        <p:cTn id="20" dur="500" fill="hold"/>
                                        <p:tgtEl>
                                          <p:spTgt spid="8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6"/>
                                        </p:tgtEl>
                                        <p:attrNameLst>
                                          <p:attrName>style.visibility</p:attrName>
                                        </p:attrNameLst>
                                      </p:cBhvr>
                                      <p:to>
                                        <p:strVal val="visible"/>
                                      </p:to>
                                    </p:set>
                                    <p:anim calcmode="lin" valueType="num">
                                      <p:cBhvr additive="base">
                                        <p:cTn id="23" dur="500" fill="hold"/>
                                        <p:tgtEl>
                                          <p:spTgt spid="6"/>
                                        </p:tgtEl>
                                        <p:attrNameLst>
                                          <p:attrName>ppt_x</p:attrName>
                                        </p:attrNameLst>
                                      </p:cBhvr>
                                      <p:tavLst>
                                        <p:tav tm="0">
                                          <p:val>
                                            <p:strVal val="#ppt_x"/>
                                          </p:val>
                                        </p:tav>
                                        <p:tav tm="100000">
                                          <p:val>
                                            <p:strVal val="#ppt_x"/>
                                          </p:val>
                                        </p:tav>
                                      </p:tavLst>
                                    </p:anim>
                                    <p:anim calcmode="lin" valueType="num">
                                      <p:cBhvr additive="base">
                                        <p:cTn id="2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additive="base">
                                        <p:cTn id="29" dur="500" fill="hold"/>
                                        <p:tgtEl>
                                          <p:spTgt spid="41"/>
                                        </p:tgtEl>
                                        <p:attrNameLst>
                                          <p:attrName>ppt_x</p:attrName>
                                        </p:attrNameLst>
                                      </p:cBhvr>
                                      <p:tavLst>
                                        <p:tav tm="0">
                                          <p:val>
                                            <p:strVal val="#ppt_x"/>
                                          </p:val>
                                        </p:tav>
                                        <p:tav tm="100000">
                                          <p:val>
                                            <p:strVal val="#ppt_x"/>
                                          </p:val>
                                        </p:tav>
                                      </p:tavLst>
                                    </p:anim>
                                    <p:anim calcmode="lin" valueType="num">
                                      <p:cBhvr additive="base">
                                        <p:cTn id="30" dur="500" fill="hold"/>
                                        <p:tgtEl>
                                          <p:spTgt spid="41"/>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46"/>
                                        </p:tgtEl>
                                        <p:attrNameLst>
                                          <p:attrName>style.visibility</p:attrName>
                                        </p:attrNameLst>
                                      </p:cBhvr>
                                      <p:to>
                                        <p:strVal val="visible"/>
                                      </p:to>
                                    </p:set>
                                    <p:anim calcmode="lin" valueType="num">
                                      <p:cBhvr additive="base">
                                        <p:cTn id="33" dur="500" fill="hold"/>
                                        <p:tgtEl>
                                          <p:spTgt spid="46"/>
                                        </p:tgtEl>
                                        <p:attrNameLst>
                                          <p:attrName>ppt_x</p:attrName>
                                        </p:attrNameLst>
                                      </p:cBhvr>
                                      <p:tavLst>
                                        <p:tav tm="0">
                                          <p:val>
                                            <p:strVal val="#ppt_x"/>
                                          </p:val>
                                        </p:tav>
                                        <p:tav tm="100000">
                                          <p:val>
                                            <p:strVal val="#ppt_x"/>
                                          </p:val>
                                        </p:tav>
                                      </p:tavLst>
                                    </p:anim>
                                    <p:anim calcmode="lin" valueType="num">
                                      <p:cBhvr additive="base">
                                        <p:cTn id="34" dur="500" fill="hold"/>
                                        <p:tgtEl>
                                          <p:spTgt spid="46"/>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8"/>
                                        </p:tgtEl>
                                        <p:attrNameLst>
                                          <p:attrName>style.visibility</p:attrName>
                                        </p:attrNameLst>
                                      </p:cBhvr>
                                      <p:to>
                                        <p:strVal val="visible"/>
                                      </p:to>
                                    </p:set>
                                    <p:anim calcmode="lin" valueType="num">
                                      <p:cBhvr additive="base">
                                        <p:cTn id="37" dur="500" fill="hold"/>
                                        <p:tgtEl>
                                          <p:spTgt spid="8"/>
                                        </p:tgtEl>
                                        <p:attrNameLst>
                                          <p:attrName>ppt_x</p:attrName>
                                        </p:attrNameLst>
                                      </p:cBhvr>
                                      <p:tavLst>
                                        <p:tav tm="0">
                                          <p:val>
                                            <p:strVal val="#ppt_x"/>
                                          </p:val>
                                        </p:tav>
                                        <p:tav tm="100000">
                                          <p:val>
                                            <p:strVal val="#ppt_x"/>
                                          </p:val>
                                        </p:tav>
                                      </p:tavLst>
                                    </p:anim>
                                    <p:anim calcmode="lin" valueType="num">
                                      <p:cBhvr additive="base">
                                        <p:cTn id="38" dur="500" fill="hold"/>
                                        <p:tgtEl>
                                          <p:spTgt spid="8"/>
                                        </p:tgtEl>
                                        <p:attrNameLst>
                                          <p:attrName>ppt_y</p:attrName>
                                        </p:attrNameLst>
                                      </p:cBhvr>
                                      <p:tavLst>
                                        <p:tav tm="0">
                                          <p:val>
                                            <p:strVal val="1+#ppt_h/2"/>
                                          </p:val>
                                        </p:tav>
                                        <p:tav tm="100000">
                                          <p:val>
                                            <p:strVal val="#ppt_y"/>
                                          </p:val>
                                        </p:tav>
                                      </p:tavLst>
                                    </p:anim>
                                  </p:childTnLst>
                                </p:cTn>
                              </p:par>
                              <p:par>
                                <p:cTn id="39" presetID="2" presetClass="entr" presetSubtype="4" fill="hold" grpId="0" nodeType="withEffect">
                                  <p:stCondLst>
                                    <p:cond delay="0"/>
                                  </p:stCondLst>
                                  <p:childTnLst>
                                    <p:set>
                                      <p:cBhvr>
                                        <p:cTn id="40" dur="1" fill="hold">
                                          <p:stCondLst>
                                            <p:cond delay="0"/>
                                          </p:stCondLst>
                                        </p:cTn>
                                        <p:tgtEl>
                                          <p:spTgt spid="44"/>
                                        </p:tgtEl>
                                        <p:attrNameLst>
                                          <p:attrName>style.visibility</p:attrName>
                                        </p:attrNameLst>
                                      </p:cBhvr>
                                      <p:to>
                                        <p:strVal val="visible"/>
                                      </p:to>
                                    </p:set>
                                    <p:anim calcmode="lin" valueType="num">
                                      <p:cBhvr additive="base">
                                        <p:cTn id="41" dur="500" fill="hold"/>
                                        <p:tgtEl>
                                          <p:spTgt spid="44"/>
                                        </p:tgtEl>
                                        <p:attrNameLst>
                                          <p:attrName>ppt_x</p:attrName>
                                        </p:attrNameLst>
                                      </p:cBhvr>
                                      <p:tavLst>
                                        <p:tav tm="0">
                                          <p:val>
                                            <p:strVal val="#ppt_x"/>
                                          </p:val>
                                        </p:tav>
                                        <p:tav tm="100000">
                                          <p:val>
                                            <p:strVal val="#ppt_x"/>
                                          </p:val>
                                        </p:tav>
                                      </p:tavLst>
                                    </p:anim>
                                    <p:anim calcmode="lin" valueType="num">
                                      <p:cBhvr additive="base">
                                        <p:cTn id="42" dur="500" fill="hold"/>
                                        <p:tgtEl>
                                          <p:spTgt spid="44"/>
                                        </p:tgtEl>
                                        <p:attrNameLst>
                                          <p:attrName>ppt_y</p:attrName>
                                        </p:attrNameLst>
                                      </p:cBhvr>
                                      <p:tavLst>
                                        <p:tav tm="0">
                                          <p:val>
                                            <p:strVal val="1+#ppt_h/2"/>
                                          </p:val>
                                        </p:tav>
                                        <p:tav tm="100000">
                                          <p:val>
                                            <p:strVal val="#ppt_y"/>
                                          </p:val>
                                        </p:tav>
                                      </p:tavLst>
                                    </p:anim>
                                  </p:childTnLst>
                                </p:cTn>
                              </p:par>
                              <p:par>
                                <p:cTn id="43" presetID="2" presetClass="entr" presetSubtype="4" fill="hold" grpId="0" nodeType="withEffect">
                                  <p:stCondLst>
                                    <p:cond delay="0"/>
                                  </p:stCondLst>
                                  <p:childTnLst>
                                    <p:set>
                                      <p:cBhvr>
                                        <p:cTn id="44" dur="1" fill="hold">
                                          <p:stCondLst>
                                            <p:cond delay="0"/>
                                          </p:stCondLst>
                                        </p:cTn>
                                        <p:tgtEl>
                                          <p:spTgt spid="45"/>
                                        </p:tgtEl>
                                        <p:attrNameLst>
                                          <p:attrName>style.visibility</p:attrName>
                                        </p:attrNameLst>
                                      </p:cBhvr>
                                      <p:to>
                                        <p:strVal val="visible"/>
                                      </p:to>
                                    </p:set>
                                    <p:anim calcmode="lin" valueType="num">
                                      <p:cBhvr additive="base">
                                        <p:cTn id="45" dur="500" fill="hold"/>
                                        <p:tgtEl>
                                          <p:spTgt spid="45"/>
                                        </p:tgtEl>
                                        <p:attrNameLst>
                                          <p:attrName>ppt_x</p:attrName>
                                        </p:attrNameLst>
                                      </p:cBhvr>
                                      <p:tavLst>
                                        <p:tav tm="0">
                                          <p:val>
                                            <p:strVal val="#ppt_x"/>
                                          </p:val>
                                        </p:tav>
                                        <p:tav tm="100000">
                                          <p:val>
                                            <p:strVal val="#ppt_x"/>
                                          </p:val>
                                        </p:tav>
                                      </p:tavLst>
                                    </p:anim>
                                    <p:anim calcmode="lin" valueType="num">
                                      <p:cBhvr additive="base">
                                        <p:cTn id="46" dur="500" fill="hold"/>
                                        <p:tgtEl>
                                          <p:spTgt spid="45"/>
                                        </p:tgtEl>
                                        <p:attrNameLst>
                                          <p:attrName>ppt_y</p:attrName>
                                        </p:attrNameLst>
                                      </p:cBhvr>
                                      <p:tavLst>
                                        <p:tav tm="0">
                                          <p:val>
                                            <p:strVal val="1+#ppt_h/2"/>
                                          </p:val>
                                        </p:tav>
                                        <p:tav tm="100000">
                                          <p:val>
                                            <p:strVal val="#ppt_y"/>
                                          </p:val>
                                        </p:tav>
                                      </p:tavLst>
                                    </p:anim>
                                  </p:childTnLst>
                                </p:cTn>
                              </p:par>
                              <p:par>
                                <p:cTn id="47" presetID="2" presetClass="entr" presetSubtype="4" fill="hold" grpId="0" nodeType="withEffect">
                                  <p:stCondLst>
                                    <p:cond delay="0"/>
                                  </p:stCondLst>
                                  <p:childTnLst>
                                    <p:set>
                                      <p:cBhvr>
                                        <p:cTn id="48" dur="1" fill="hold">
                                          <p:stCondLst>
                                            <p:cond delay="0"/>
                                          </p:stCondLst>
                                        </p:cTn>
                                        <p:tgtEl>
                                          <p:spTgt spid="87"/>
                                        </p:tgtEl>
                                        <p:attrNameLst>
                                          <p:attrName>style.visibility</p:attrName>
                                        </p:attrNameLst>
                                      </p:cBhvr>
                                      <p:to>
                                        <p:strVal val="visible"/>
                                      </p:to>
                                    </p:set>
                                    <p:anim calcmode="lin" valueType="num">
                                      <p:cBhvr additive="base">
                                        <p:cTn id="49" dur="500" fill="hold"/>
                                        <p:tgtEl>
                                          <p:spTgt spid="87"/>
                                        </p:tgtEl>
                                        <p:attrNameLst>
                                          <p:attrName>ppt_x</p:attrName>
                                        </p:attrNameLst>
                                      </p:cBhvr>
                                      <p:tavLst>
                                        <p:tav tm="0">
                                          <p:val>
                                            <p:strVal val="#ppt_x"/>
                                          </p:val>
                                        </p:tav>
                                        <p:tav tm="100000">
                                          <p:val>
                                            <p:strVal val="#ppt_x"/>
                                          </p:val>
                                        </p:tav>
                                      </p:tavLst>
                                    </p:anim>
                                    <p:anim calcmode="lin" valueType="num">
                                      <p:cBhvr additive="base">
                                        <p:cTn id="50" dur="500" fill="hold"/>
                                        <p:tgtEl>
                                          <p:spTgt spid="8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46" grpId="0"/>
      <p:bldP spid="8" grpId="0" animBg="1"/>
      <p:bldP spid="54" grpId="0" animBg="1"/>
      <p:bldP spid="44" grpId="0" animBg="1"/>
      <p:bldP spid="45" grpId="0"/>
      <p:bldP spid="85" grpId="0"/>
      <p:bldP spid="86" grpId="0"/>
      <p:bldP spid="8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562BD4D-E05A-4ADA-AEF0-DF0CE80434E6}"/>
              </a:ext>
            </a:extLst>
          </p:cNvPr>
          <p:cNvSpPr>
            <a:spLocks noGrp="1"/>
          </p:cNvSpPr>
          <p:nvPr>
            <p:ph type="title"/>
          </p:nvPr>
        </p:nvSpPr>
        <p:spPr>
          <a:xfrm>
            <a:off x="586740" y="246254"/>
            <a:ext cx="11018520" cy="553998"/>
          </a:xfrm>
        </p:spPr>
        <p:txBody>
          <a:bodyPr/>
          <a:lstStyle/>
          <a:p>
            <a:r>
              <a:rPr lang="en-US"/>
              <a:t>Partner Benefits and Engagement</a:t>
            </a:r>
          </a:p>
        </p:txBody>
      </p:sp>
      <p:sp>
        <p:nvSpPr>
          <p:cNvPr id="12" name="TextBox 11">
            <a:extLst>
              <a:ext uri="{FF2B5EF4-FFF2-40B4-BE49-F238E27FC236}">
                <a16:creationId xmlns:a16="http://schemas.microsoft.com/office/drawing/2014/main" id="{4E4268BF-0173-4E94-B4E4-16B695484921}"/>
              </a:ext>
            </a:extLst>
          </p:cNvPr>
          <p:cNvSpPr txBox="1"/>
          <p:nvPr/>
        </p:nvSpPr>
        <p:spPr>
          <a:xfrm>
            <a:off x="575595" y="1414128"/>
            <a:ext cx="5049280" cy="5201424"/>
          </a:xfrm>
          <a:prstGeom prst="rect">
            <a:avLst/>
          </a:prstGeom>
          <a:noFill/>
        </p:spPr>
        <p:txBody>
          <a:bodyPr wrap="square">
            <a:spAutoFit/>
          </a:bodyPr>
          <a:lstStyle/>
          <a:p>
            <a:endParaRPr lang="en-US" sz="1400" dirty="0">
              <a:ea typeface="Calibri" panose="020F0502020204030204" pitchFamily="34" charset="0"/>
            </a:endParaRPr>
          </a:p>
          <a:p>
            <a:r>
              <a:rPr lang="en-US" sz="1600" dirty="0">
                <a:ea typeface="Calibri" panose="020F0502020204030204" pitchFamily="34" charset="0"/>
              </a:rPr>
              <a:t>P</a:t>
            </a:r>
            <a:r>
              <a:rPr lang="en-US" sz="1600" dirty="0">
                <a:effectLst/>
                <a:ea typeface="Calibri" panose="020F0502020204030204" pitchFamily="34" charset="0"/>
              </a:rPr>
              <a:t>articipation in the facilitation of these events provides partners with the unique o</a:t>
            </a:r>
            <a:r>
              <a:rPr lang="en-US" sz="1600" dirty="0">
                <a:effectLst/>
                <a:ea typeface="Times New Roman" panose="02020603050405020304" pitchFamily="18" charset="0"/>
              </a:rPr>
              <a:t>pportunity to promote themselves and their solution(s) to a set of Microsoft customers they normally wouldn’t be able to reach. </a:t>
            </a:r>
          </a:p>
          <a:p>
            <a:endParaRPr lang="en-US" sz="1600" b="1" dirty="0">
              <a:cs typeface="Segoe UI" panose="020B0502040204020203" pitchFamily="34" charset="0"/>
            </a:endParaRPr>
          </a:p>
          <a:p>
            <a:r>
              <a:rPr lang="en-US" sz="1600" b="1" dirty="0">
                <a:cs typeface="Segoe UI" panose="020B0502040204020203" pitchFamily="34" charset="0"/>
              </a:rPr>
              <a:t>In Scope:</a:t>
            </a:r>
          </a:p>
          <a:p>
            <a:pPr marL="285750" indent="-285750">
              <a:buFont typeface="Wingdings" panose="05000000000000000000" pitchFamily="2" charset="2"/>
              <a:buChar char="ü"/>
            </a:pPr>
            <a:r>
              <a:rPr lang="en-US" sz="1600" dirty="0">
                <a:cs typeface="Segoe UI" panose="020B0502040204020203" pitchFamily="34" charset="0"/>
              </a:rPr>
              <a:t>Speaker Payment - $1K per event</a:t>
            </a:r>
          </a:p>
          <a:p>
            <a:pPr marL="515938" lvl="2" indent="-233363">
              <a:buFont typeface="Arial" panose="020B0604020202020204" pitchFamily="34" charset="0"/>
              <a:buChar char="•"/>
            </a:pPr>
            <a:r>
              <a:rPr lang="en-US" sz="1600" dirty="0">
                <a:cs typeface="Segoe UI" panose="020B0502040204020203" pitchFamily="34" charset="0"/>
              </a:rPr>
              <a:t>OCP partner incentives bucket for majors</a:t>
            </a:r>
          </a:p>
          <a:p>
            <a:pPr marL="515938" lvl="2" indent="-233363">
              <a:buFont typeface="Arial" panose="020B0604020202020204" pitchFamily="34" charset="0"/>
              <a:buChar char="•"/>
            </a:pPr>
            <a:r>
              <a:rPr lang="en-US" sz="1600" dirty="0">
                <a:cs typeface="Segoe UI" panose="020B0502040204020203" pitchFamily="34" charset="0"/>
              </a:rPr>
              <a:t>C3 funds for SMC</a:t>
            </a:r>
          </a:p>
          <a:p>
            <a:pPr marL="285750" indent="-285750">
              <a:buFont typeface="Wingdings" panose="05000000000000000000" pitchFamily="2" charset="2"/>
              <a:buChar char="ü"/>
            </a:pPr>
            <a:r>
              <a:rPr lang="en-US" sz="1600" dirty="0">
                <a:cs typeface="Segoe UI" panose="020B0502040204020203" pitchFamily="34" charset="0"/>
              </a:rPr>
              <a:t>Logo usage with session intro slide</a:t>
            </a:r>
          </a:p>
          <a:p>
            <a:pPr marL="285750" indent="-285750">
              <a:buFont typeface="Wingdings" panose="05000000000000000000" pitchFamily="2" charset="2"/>
              <a:buChar char="ü"/>
            </a:pPr>
            <a:r>
              <a:rPr lang="en-US" sz="1600" dirty="0">
                <a:cs typeface="Segoe UI" panose="020B0502040204020203" pitchFamily="34" charset="0"/>
              </a:rPr>
              <a:t>Opportunity to provide a pre-approved offer session in the agenda</a:t>
            </a:r>
          </a:p>
          <a:p>
            <a:endParaRPr lang="en-US" sz="1600" dirty="0">
              <a:cs typeface="Segoe UI" panose="020B0502040204020203" pitchFamily="34" charset="0"/>
            </a:endParaRPr>
          </a:p>
          <a:p>
            <a:r>
              <a:rPr lang="en-US" sz="1600" b="1" dirty="0">
                <a:cs typeface="Segoe UI" panose="020B0502040204020203" pitchFamily="34" charset="0"/>
              </a:rPr>
              <a:t>Out of Scope:</a:t>
            </a:r>
          </a:p>
          <a:p>
            <a:pPr marL="285750" indent="-285750">
              <a:buFont typeface="Wingdings" panose="05000000000000000000" pitchFamily="2" charset="2"/>
              <a:buChar char="ü"/>
            </a:pPr>
            <a:r>
              <a:rPr lang="en-US" sz="1600" dirty="0">
                <a:cs typeface="Segoe UI" panose="020B0502040204020203" pitchFamily="34" charset="0"/>
              </a:rPr>
              <a:t>Co-branding on invite and registration page</a:t>
            </a:r>
          </a:p>
          <a:p>
            <a:pPr marL="285750" indent="-285750">
              <a:buFont typeface="Wingdings" panose="05000000000000000000" pitchFamily="2" charset="2"/>
              <a:buChar char="ü"/>
            </a:pPr>
            <a:r>
              <a:rPr lang="en-US" sz="1600" dirty="0">
                <a:cs typeface="Segoe UI" panose="020B0502040204020203" pitchFamily="34" charset="0"/>
              </a:rPr>
              <a:t>Post event communication with partner offer</a:t>
            </a:r>
          </a:p>
          <a:p>
            <a:pPr marL="285750" indent="-285750">
              <a:buFont typeface="Wingdings" panose="05000000000000000000" pitchFamily="2" charset="2"/>
              <a:buChar char="ü"/>
            </a:pPr>
            <a:r>
              <a:rPr lang="en-US" sz="1600" dirty="0">
                <a:cs typeface="Segoe UI" panose="020B0502040204020203" pitchFamily="34" charset="0"/>
              </a:rPr>
              <a:t>Partners agree not to contact customers unless the customer has opted-in to be contacted by them</a:t>
            </a:r>
          </a:p>
          <a:p>
            <a:endParaRPr lang="en-US" sz="1400" dirty="0">
              <a:cs typeface="Segoe UI" panose="020B0502040204020203" pitchFamily="34" charset="0"/>
            </a:endParaRPr>
          </a:p>
        </p:txBody>
      </p:sp>
      <p:sp>
        <p:nvSpPr>
          <p:cNvPr id="2" name="Rectangle 1">
            <a:extLst>
              <a:ext uri="{FF2B5EF4-FFF2-40B4-BE49-F238E27FC236}">
                <a16:creationId xmlns:a16="http://schemas.microsoft.com/office/drawing/2014/main" id="{B7870265-F37C-4C63-8320-54CDF594DEAE}"/>
              </a:ext>
            </a:extLst>
          </p:cNvPr>
          <p:cNvSpPr/>
          <p:nvPr/>
        </p:nvSpPr>
        <p:spPr bwMode="auto">
          <a:xfrm>
            <a:off x="575595" y="1032177"/>
            <a:ext cx="5049280" cy="3819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Partner Benefits</a:t>
            </a:r>
          </a:p>
        </p:txBody>
      </p:sp>
      <p:sp>
        <p:nvSpPr>
          <p:cNvPr id="5" name="Rectangle 4">
            <a:extLst>
              <a:ext uri="{FF2B5EF4-FFF2-40B4-BE49-F238E27FC236}">
                <a16:creationId xmlns:a16="http://schemas.microsoft.com/office/drawing/2014/main" id="{6F10C01B-1199-4399-B0BE-FF19E7BCDBFE}"/>
              </a:ext>
            </a:extLst>
          </p:cNvPr>
          <p:cNvSpPr/>
          <p:nvPr/>
        </p:nvSpPr>
        <p:spPr bwMode="auto">
          <a:xfrm>
            <a:off x="5988637" y="1021142"/>
            <a:ext cx="6066312" cy="381951"/>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r>
              <a:rPr lang="en-US" b="1" dirty="0">
                <a:gradFill>
                  <a:gsLst>
                    <a:gs pos="0">
                      <a:srgbClr val="FFFFFF"/>
                    </a:gs>
                    <a:gs pos="100000">
                      <a:srgbClr val="FFFFFF"/>
                    </a:gs>
                  </a:gsLst>
                  <a:lin ang="5400000" scaled="0"/>
                </a:gradFill>
                <a:ea typeface="Segoe UI" pitchFamily="34" charset="0"/>
                <a:cs typeface="Segoe UI" pitchFamily="34" charset="0"/>
              </a:rPr>
              <a:t>Partner Engagement</a:t>
            </a:r>
          </a:p>
        </p:txBody>
      </p:sp>
      <p:sp>
        <p:nvSpPr>
          <p:cNvPr id="9" name="TextBox 8">
            <a:extLst>
              <a:ext uri="{FF2B5EF4-FFF2-40B4-BE49-F238E27FC236}">
                <a16:creationId xmlns:a16="http://schemas.microsoft.com/office/drawing/2014/main" id="{8327F061-D8E5-4D8B-A8D8-D6131C2C1E53}"/>
              </a:ext>
            </a:extLst>
          </p:cNvPr>
          <p:cNvSpPr txBox="1"/>
          <p:nvPr/>
        </p:nvSpPr>
        <p:spPr>
          <a:xfrm>
            <a:off x="6456046" y="1573169"/>
            <a:ext cx="5735953" cy="4755148"/>
          </a:xfrm>
          <a:prstGeom prst="rect">
            <a:avLst/>
          </a:prstGeom>
          <a:noFill/>
        </p:spPr>
        <p:txBody>
          <a:bodyPr wrap="square" anchor="t">
            <a:spAutoFit/>
          </a:bodyPr>
          <a:lstStyle/>
          <a:p>
            <a:r>
              <a:rPr lang="en-US" sz="1600" b="1" dirty="0">
                <a:latin typeface="Segoe UI"/>
                <a:cs typeface="Segoe UI"/>
              </a:rPr>
              <a:t>Partner Recruitment </a:t>
            </a:r>
            <a:endParaRPr lang="en-US" sz="1600" b="1" dirty="0">
              <a:latin typeface="Segoe UI" panose="020B0502040204020203" pitchFamily="34" charset="0"/>
              <a:cs typeface="Segoe UI" panose="020B0502040204020203" pitchFamily="34" charset="0"/>
            </a:endParaRPr>
          </a:p>
          <a:p>
            <a:pPr marL="171450" lvl="0" indent="-171450">
              <a:buFont typeface="Arial" panose="020B0604020202020204" pitchFamily="34" charset="0"/>
              <a:buChar char="•"/>
            </a:pPr>
            <a:r>
              <a:rPr lang="en-US" sz="1400" dirty="0">
                <a:latin typeface="Segoe UI"/>
                <a:cs typeface="Segoe UI"/>
              </a:rPr>
              <a:t>Should meet eligibility criteria</a:t>
            </a:r>
          </a:p>
          <a:p>
            <a:pPr marL="171450" indent="-171450">
              <a:buFont typeface="Arial" panose="020B0604020202020204" pitchFamily="34" charset="0"/>
              <a:buChar char="•"/>
            </a:pPr>
            <a:r>
              <a:rPr lang="en-US" sz="1400" dirty="0">
                <a:latin typeface="Segoe UI"/>
                <a:cs typeface="Segoe UI"/>
              </a:rPr>
              <a:t>Partners choose their event dates from workshop event calendar – bi-annually</a:t>
            </a:r>
          </a:p>
          <a:p>
            <a:pPr marL="171450" lvl="0" indent="-171450">
              <a:buFont typeface="Arial" panose="020B0604020202020204" pitchFamily="34" charset="0"/>
              <a:buChar char="•"/>
            </a:pPr>
            <a:r>
              <a:rPr lang="en-US" sz="1400" dirty="0">
                <a:latin typeface="Segoe UI"/>
                <a:cs typeface="Segoe UI"/>
              </a:rPr>
              <a:t>Partner will receive an Activation Package with</a:t>
            </a:r>
          </a:p>
          <a:p>
            <a:pPr marL="341313" lvl="1" indent="-166688">
              <a:buFont typeface="Wingdings" panose="05000000000000000000" pitchFamily="2" charset="2"/>
              <a:buChar char=""/>
            </a:pPr>
            <a:r>
              <a:rPr lang="en-US" sz="1400" dirty="0">
                <a:latin typeface="Segoe UI"/>
                <a:cs typeface="Segoe UI"/>
              </a:rPr>
              <a:t>Train-the-trainers video</a:t>
            </a:r>
          </a:p>
          <a:p>
            <a:pPr marL="341313" lvl="1" indent="-166688">
              <a:buFont typeface="Wingdings" panose="05000000000000000000" pitchFamily="2" charset="2"/>
              <a:buChar char=""/>
            </a:pPr>
            <a:r>
              <a:rPr lang="en-US" sz="1400" dirty="0">
                <a:latin typeface="Segoe UI"/>
                <a:cs typeface="Segoe UI"/>
              </a:rPr>
              <a:t>HOL instructions/ guidance</a:t>
            </a:r>
          </a:p>
          <a:p>
            <a:pPr>
              <a:spcBef>
                <a:spcPts val="600"/>
              </a:spcBef>
            </a:pPr>
            <a:r>
              <a:rPr lang="en-US" sz="1600" b="1" dirty="0">
                <a:latin typeface="Segoe UI"/>
                <a:cs typeface="Segoe UI"/>
              </a:rPr>
              <a:t>Event Readiness</a:t>
            </a:r>
          </a:p>
          <a:p>
            <a:pPr marL="171450" indent="-171450">
              <a:buFont typeface="Arial" panose="020B0604020202020204" pitchFamily="34" charset="0"/>
              <a:buChar char="•"/>
            </a:pPr>
            <a:r>
              <a:rPr lang="en-US" sz="1400" dirty="0">
                <a:latin typeface="Segoe UI"/>
                <a:cs typeface="Segoe UI"/>
              </a:rPr>
              <a:t>T-1 Week: Coordinate the following with Microsoft and Spectra:</a:t>
            </a:r>
          </a:p>
          <a:p>
            <a:pPr marL="341313" lvl="1" indent="-166688">
              <a:buFont typeface="Wingdings" panose="05000000000000000000" pitchFamily="2" charset="2"/>
              <a:buChar char=""/>
            </a:pPr>
            <a:r>
              <a:rPr lang="en-US" sz="1400" dirty="0">
                <a:latin typeface="Segoe UI"/>
                <a:cs typeface="Segoe UI"/>
              </a:rPr>
              <a:t>Teams joining link</a:t>
            </a:r>
          </a:p>
          <a:p>
            <a:pPr marL="341313" lvl="1" indent="-166688">
              <a:buFont typeface="Wingdings" panose="05000000000000000000" pitchFamily="2" charset="2"/>
              <a:buChar char=""/>
            </a:pPr>
            <a:r>
              <a:rPr lang="en-US" sz="1400" dirty="0">
                <a:latin typeface="Segoe UI"/>
                <a:cs typeface="Segoe UI"/>
              </a:rPr>
              <a:t>Hands-on lab link</a:t>
            </a:r>
          </a:p>
          <a:p>
            <a:pPr marL="341313" lvl="1" indent="-166688">
              <a:buFont typeface="Wingdings" panose="05000000000000000000" pitchFamily="2" charset="2"/>
              <a:buChar char=""/>
            </a:pPr>
            <a:r>
              <a:rPr lang="en-US" sz="1400" dirty="0">
                <a:latin typeface="Segoe UI"/>
                <a:cs typeface="Segoe UI"/>
              </a:rPr>
              <a:t>Number of attendees</a:t>
            </a:r>
          </a:p>
          <a:p>
            <a:pPr>
              <a:spcBef>
                <a:spcPts val="600"/>
              </a:spcBef>
            </a:pPr>
            <a:r>
              <a:rPr lang="en-US" sz="1600" b="1" dirty="0">
                <a:latin typeface="Segoe UI"/>
                <a:cs typeface="Segoe UI"/>
              </a:rPr>
              <a:t>Event Execution</a:t>
            </a:r>
          </a:p>
          <a:p>
            <a:pPr marL="285750" indent="-171450">
              <a:buFont typeface="Arial" panose="020B0604020202020204" pitchFamily="34" charset="0"/>
              <a:buChar char="•"/>
            </a:pPr>
            <a:r>
              <a:rPr lang="en-US" sz="1400" dirty="0">
                <a:latin typeface="Segoe UI"/>
                <a:cs typeface="Segoe UI"/>
              </a:rPr>
              <a:t>Screen share, captions and presentation</a:t>
            </a:r>
          </a:p>
          <a:p>
            <a:pPr marL="285750" indent="-171450">
              <a:buFont typeface="Arial" panose="020B0604020202020204" pitchFamily="34" charset="0"/>
              <a:buChar char="•"/>
            </a:pPr>
            <a:r>
              <a:rPr lang="en-US" sz="1400" dirty="0">
                <a:latin typeface="Segoe UI"/>
                <a:cs typeface="Segoe UI"/>
              </a:rPr>
              <a:t>Hands-on lab (HOL) activation for attendees</a:t>
            </a:r>
          </a:p>
          <a:p>
            <a:pPr marL="285750" indent="-171450">
              <a:buFont typeface="Arial" panose="020B0604020202020204" pitchFamily="34" charset="0"/>
              <a:buChar char="•"/>
            </a:pPr>
            <a:r>
              <a:rPr lang="en-US" sz="1400" dirty="0">
                <a:latin typeface="Segoe UI"/>
                <a:cs typeface="Segoe UI"/>
              </a:rPr>
              <a:t>HOL follow-along instructions</a:t>
            </a:r>
          </a:p>
          <a:p>
            <a:pPr marL="285750" indent="-171450">
              <a:buFont typeface="Arial" panose="020B0604020202020204" pitchFamily="34" charset="0"/>
              <a:buChar char="•"/>
            </a:pPr>
            <a:r>
              <a:rPr lang="en-US" sz="1400" dirty="0">
                <a:latin typeface="Segoe UI"/>
                <a:cs typeface="Segoe UI"/>
              </a:rPr>
              <a:t>Share their contact info in chat/live</a:t>
            </a:r>
          </a:p>
          <a:p>
            <a:pPr>
              <a:spcBef>
                <a:spcPts val="600"/>
              </a:spcBef>
            </a:pPr>
            <a:r>
              <a:rPr lang="en-US" sz="1600" b="1" dirty="0">
                <a:latin typeface="Segoe UI"/>
                <a:cs typeface="Segoe UI"/>
              </a:rPr>
              <a:t>Post Event</a:t>
            </a:r>
          </a:p>
          <a:p>
            <a:pPr marL="285750" lvl="0" indent="-171450">
              <a:buFont typeface="Arial" panose="020B0604020202020204" pitchFamily="34" charset="0"/>
              <a:buChar char="•"/>
            </a:pPr>
            <a:r>
              <a:rPr lang="en-US" sz="1400" dirty="0">
                <a:latin typeface="Segoe UI"/>
                <a:cs typeface="Segoe UI"/>
              </a:rPr>
              <a:t>Receive thank you email with a survey and go-do’s</a:t>
            </a:r>
          </a:p>
          <a:p>
            <a:pPr marL="285750" lvl="0" indent="-171450">
              <a:buFont typeface="Arial" panose="020B0604020202020204" pitchFamily="34" charset="0"/>
              <a:buChar char="•"/>
            </a:pPr>
            <a:r>
              <a:rPr lang="en-US" sz="1400" dirty="0">
                <a:latin typeface="Segoe UI"/>
                <a:cs typeface="Segoe UI"/>
              </a:rPr>
              <a:t>Attendees may contact the partner</a:t>
            </a:r>
          </a:p>
        </p:txBody>
      </p:sp>
      <p:pic>
        <p:nvPicPr>
          <p:cNvPr id="13" name="Graphic 12" descr="Badge 1">
            <a:extLst>
              <a:ext uri="{FF2B5EF4-FFF2-40B4-BE49-F238E27FC236}">
                <a16:creationId xmlns:a16="http://schemas.microsoft.com/office/drawing/2014/main" id="{56EF950F-BDB7-49E0-BF19-75B0A0009B0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858265" y="1592432"/>
            <a:ext cx="597781" cy="597781"/>
          </a:xfrm>
          <a:prstGeom prst="rect">
            <a:avLst/>
          </a:prstGeom>
        </p:spPr>
      </p:pic>
      <p:pic>
        <p:nvPicPr>
          <p:cNvPr id="15" name="Graphic 14" descr="Badge">
            <a:extLst>
              <a:ext uri="{FF2B5EF4-FFF2-40B4-BE49-F238E27FC236}">
                <a16:creationId xmlns:a16="http://schemas.microsoft.com/office/drawing/2014/main" id="{3C71574F-7D83-4CB7-A0F5-5C52E9FADCC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58265" y="3201332"/>
            <a:ext cx="597781" cy="597781"/>
          </a:xfrm>
          <a:prstGeom prst="rect">
            <a:avLst/>
          </a:prstGeom>
        </p:spPr>
      </p:pic>
      <p:pic>
        <p:nvPicPr>
          <p:cNvPr id="17" name="Graphic 16" descr="Badge 3">
            <a:extLst>
              <a:ext uri="{FF2B5EF4-FFF2-40B4-BE49-F238E27FC236}">
                <a16:creationId xmlns:a16="http://schemas.microsoft.com/office/drawing/2014/main" id="{C723FD7F-F2CE-4281-A707-F68B2D3BE510}"/>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58265" y="4381187"/>
            <a:ext cx="597781" cy="597781"/>
          </a:xfrm>
          <a:prstGeom prst="rect">
            <a:avLst/>
          </a:prstGeom>
        </p:spPr>
      </p:pic>
      <p:pic>
        <p:nvPicPr>
          <p:cNvPr id="19" name="Graphic 18" descr="Badge 4">
            <a:extLst>
              <a:ext uri="{FF2B5EF4-FFF2-40B4-BE49-F238E27FC236}">
                <a16:creationId xmlns:a16="http://schemas.microsoft.com/office/drawing/2014/main" id="{6C2635FC-0780-47CE-BD72-8F0B0DEDF3D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858265" y="5551242"/>
            <a:ext cx="597781" cy="597781"/>
          </a:xfrm>
          <a:prstGeom prst="rect">
            <a:avLst/>
          </a:prstGeom>
        </p:spPr>
      </p:pic>
    </p:spTree>
    <p:extLst>
      <p:ext uri="{BB962C8B-B14F-4D97-AF65-F5344CB8AC3E}">
        <p14:creationId xmlns:p14="http://schemas.microsoft.com/office/powerpoint/2010/main" val="18900379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0" name="Table 30">
            <a:extLst>
              <a:ext uri="{FF2B5EF4-FFF2-40B4-BE49-F238E27FC236}">
                <a16:creationId xmlns:a16="http://schemas.microsoft.com/office/drawing/2014/main" id="{2532ACF9-60FD-49E2-AFB6-8011BB760EB9}"/>
              </a:ext>
            </a:extLst>
          </p:cNvPr>
          <p:cNvGraphicFramePr>
            <a:graphicFrameLocks noGrp="1"/>
          </p:cNvGraphicFramePr>
          <p:nvPr>
            <p:extLst>
              <p:ext uri="{D42A27DB-BD31-4B8C-83A1-F6EECF244321}">
                <p14:modId xmlns:p14="http://schemas.microsoft.com/office/powerpoint/2010/main" val="4105415840"/>
              </p:ext>
            </p:extLst>
          </p:nvPr>
        </p:nvGraphicFramePr>
        <p:xfrm>
          <a:off x="379240" y="2600921"/>
          <a:ext cx="11014736" cy="3045219"/>
        </p:xfrm>
        <a:graphic>
          <a:graphicData uri="http://schemas.openxmlformats.org/drawingml/2006/table">
            <a:tbl>
              <a:tblPr firstRow="1" bandRow="1">
                <a:tableStyleId>{5C22544A-7EE6-4342-B048-85BDC9FD1C3A}</a:tableStyleId>
              </a:tblPr>
              <a:tblGrid>
                <a:gridCol w="2753684">
                  <a:extLst>
                    <a:ext uri="{9D8B030D-6E8A-4147-A177-3AD203B41FA5}">
                      <a16:colId xmlns:a16="http://schemas.microsoft.com/office/drawing/2014/main" val="3574619419"/>
                    </a:ext>
                  </a:extLst>
                </a:gridCol>
                <a:gridCol w="2753684">
                  <a:extLst>
                    <a:ext uri="{9D8B030D-6E8A-4147-A177-3AD203B41FA5}">
                      <a16:colId xmlns:a16="http://schemas.microsoft.com/office/drawing/2014/main" val="2000681110"/>
                    </a:ext>
                  </a:extLst>
                </a:gridCol>
                <a:gridCol w="2753684">
                  <a:extLst>
                    <a:ext uri="{9D8B030D-6E8A-4147-A177-3AD203B41FA5}">
                      <a16:colId xmlns:a16="http://schemas.microsoft.com/office/drawing/2014/main" val="788103391"/>
                    </a:ext>
                  </a:extLst>
                </a:gridCol>
                <a:gridCol w="2753684">
                  <a:extLst>
                    <a:ext uri="{9D8B030D-6E8A-4147-A177-3AD203B41FA5}">
                      <a16:colId xmlns:a16="http://schemas.microsoft.com/office/drawing/2014/main" val="2862964002"/>
                    </a:ext>
                  </a:extLst>
                </a:gridCol>
              </a:tblGrid>
              <a:tr h="1033539">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662438540"/>
                  </a:ext>
                </a:extLst>
              </a:tr>
              <a:tr h="1973609">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32563" rtl="0" eaLnBrk="1" fontAlgn="auto" latinLnBrk="0" hangingPunct="1">
                        <a:lnSpc>
                          <a:spcPct val="100000"/>
                        </a:lnSpc>
                        <a:spcBef>
                          <a:spcPts val="0"/>
                        </a:spcBef>
                        <a:spcAft>
                          <a:spcPts val="0"/>
                        </a:spcAft>
                        <a:buClrTx/>
                        <a:buSzTx/>
                        <a:buFontTx/>
                        <a:buNone/>
                        <a:tabLst/>
                        <a:defRPr/>
                      </a:pPr>
                      <a:r>
                        <a:rPr lang="en-US" dirty="0"/>
                        <a:t>Drive </a:t>
                      </a:r>
                      <a:r>
                        <a:rPr lang="en-US" b="1" dirty="0"/>
                        <a:t>hands-on</a:t>
                      </a:r>
                      <a:r>
                        <a:rPr lang="en-US" dirty="0"/>
                        <a:t> product knowledge and intent with prospective customers by workload</a:t>
                      </a:r>
                    </a:p>
                    <a:p>
                      <a:pPr algn="ctr"/>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endParaRPr lang="en-US" dirty="0"/>
                    </a:p>
                    <a:p>
                      <a:pPr algn="ctr"/>
                      <a:r>
                        <a:rPr lang="en-US" dirty="0"/>
                        <a:t>Provide structured </a:t>
                      </a:r>
                      <a:r>
                        <a:rPr lang="en-US" b="1" dirty="0"/>
                        <a:t>customer engagement opportunities with qualified partners </a:t>
                      </a:r>
                      <a:r>
                        <a:rPr lang="en-US" dirty="0"/>
                        <a:t>with proven hands-on domain expertise </a:t>
                      </a:r>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b="1"/>
                    </a:p>
                    <a:p>
                      <a:pPr marL="0" marR="0" lvl="0" indent="0" algn="ctr" defTabSz="932563" rtl="0" eaLnBrk="1" fontAlgn="auto" latinLnBrk="0" hangingPunct="1">
                        <a:lnSpc>
                          <a:spcPct val="100000"/>
                        </a:lnSpc>
                        <a:spcBef>
                          <a:spcPts val="0"/>
                        </a:spcBef>
                        <a:spcAft>
                          <a:spcPts val="0"/>
                        </a:spcAft>
                        <a:buClrTx/>
                        <a:buSzTx/>
                        <a:buFontTx/>
                        <a:buNone/>
                        <a:tabLst/>
                        <a:defRPr/>
                      </a:pPr>
                      <a:r>
                        <a:rPr lang="en-US" b="1"/>
                        <a:t>Scale and accelerate </a:t>
                      </a:r>
                      <a:r>
                        <a:rPr lang="en-US"/>
                        <a:t>pre-commit customer stage</a:t>
                      </a:r>
                    </a:p>
                    <a:p>
                      <a:endParaRPr lang="en-US"/>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32563" rtl="0" eaLnBrk="1" fontAlgn="auto" latinLnBrk="0" hangingPunct="1">
                        <a:lnSpc>
                          <a:spcPct val="100000"/>
                        </a:lnSpc>
                        <a:spcBef>
                          <a:spcPts val="0"/>
                        </a:spcBef>
                        <a:spcAft>
                          <a:spcPts val="0"/>
                        </a:spcAft>
                        <a:buClrTx/>
                        <a:buSzTx/>
                        <a:buFontTx/>
                        <a:buNone/>
                        <a:tabLst/>
                        <a:defRPr/>
                      </a:pPr>
                      <a:endParaRPr lang="en-US" dirty="0"/>
                    </a:p>
                    <a:p>
                      <a:pPr marL="0" marR="0" lvl="0" indent="0" algn="ctr" defTabSz="932563" rtl="0" eaLnBrk="1" fontAlgn="auto" latinLnBrk="0" hangingPunct="1">
                        <a:lnSpc>
                          <a:spcPct val="100000"/>
                        </a:lnSpc>
                        <a:spcBef>
                          <a:spcPts val="0"/>
                        </a:spcBef>
                        <a:spcAft>
                          <a:spcPts val="0"/>
                        </a:spcAft>
                        <a:buClrTx/>
                        <a:buSzTx/>
                        <a:buFontTx/>
                        <a:buNone/>
                        <a:tabLst/>
                        <a:defRPr/>
                      </a:pPr>
                      <a:r>
                        <a:rPr lang="en-US" dirty="0"/>
                        <a:t>Combine technology </a:t>
                      </a:r>
                      <a:r>
                        <a:rPr lang="en-US" b="1" dirty="0"/>
                        <a:t>innovations</a:t>
                      </a:r>
                      <a:r>
                        <a:rPr lang="en-US" dirty="0"/>
                        <a:t> </a:t>
                      </a:r>
                      <a:r>
                        <a:rPr lang="en-US" b="1" dirty="0"/>
                        <a:t>and product feature</a:t>
                      </a:r>
                      <a:r>
                        <a:rPr lang="en-US" dirty="0"/>
                        <a:t> updates curated in a single day event</a:t>
                      </a:r>
                    </a:p>
                    <a:p>
                      <a:endParaRPr lang="en-US" dirty="0"/>
                    </a:p>
                  </a:txBody>
                  <a:tcP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4803698"/>
                  </a:ext>
                </a:extLst>
              </a:tr>
            </a:tbl>
          </a:graphicData>
        </a:graphic>
      </p:graphicFrame>
      <p:sp>
        <p:nvSpPr>
          <p:cNvPr id="2" name="Title 1">
            <a:extLst>
              <a:ext uri="{FF2B5EF4-FFF2-40B4-BE49-F238E27FC236}">
                <a16:creationId xmlns:a16="http://schemas.microsoft.com/office/drawing/2014/main" id="{999E97DC-3DA2-4E5B-95A9-6857B9B84826}"/>
              </a:ext>
            </a:extLst>
          </p:cNvPr>
          <p:cNvSpPr>
            <a:spLocks noGrp="1"/>
          </p:cNvSpPr>
          <p:nvPr>
            <p:ph type="body" sz="quarter" idx="14"/>
          </p:nvPr>
        </p:nvSpPr>
        <p:spPr>
          <a:xfrm>
            <a:off x="393096" y="341178"/>
            <a:ext cx="10819785" cy="766329"/>
          </a:xfrm>
        </p:spPr>
        <p:txBody>
          <a:bodyPr wrap="square" anchor="t">
            <a:normAutofit/>
          </a:bodyPr>
          <a:lstStyle/>
          <a:p>
            <a:pPr>
              <a:spcAft>
                <a:spcPts val="600"/>
              </a:spcAft>
            </a:pPr>
            <a:r>
              <a:rPr lang="en-US" sz="3200" spc="0" dirty="0">
                <a:solidFill>
                  <a:schemeClr val="tx1"/>
                </a:solidFill>
                <a:latin typeface="Segoe UI Semibold"/>
                <a:ea typeface="+mj-ea"/>
                <a:cs typeface="Segoe UI Semibold"/>
              </a:rPr>
              <a:t>Azure Virtual Workshop Program Goals </a:t>
            </a:r>
          </a:p>
        </p:txBody>
      </p:sp>
      <p:sp>
        <p:nvSpPr>
          <p:cNvPr id="5" name="Rectangle 4">
            <a:extLst>
              <a:ext uri="{FF2B5EF4-FFF2-40B4-BE49-F238E27FC236}">
                <a16:creationId xmlns:a16="http://schemas.microsoft.com/office/drawing/2014/main" id="{1A1EA3B1-2402-466B-9171-25188304F132}"/>
              </a:ext>
            </a:extLst>
          </p:cNvPr>
          <p:cNvSpPr/>
          <p:nvPr/>
        </p:nvSpPr>
        <p:spPr bwMode="auto">
          <a:xfrm>
            <a:off x="393095" y="1128807"/>
            <a:ext cx="10672049" cy="809962"/>
          </a:xfrm>
          <a:prstGeom prst="rect">
            <a:avLst/>
          </a:prstGeom>
          <a:solidFill>
            <a:srgbClr val="243A6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extBox 3">
            <a:extLst>
              <a:ext uri="{FF2B5EF4-FFF2-40B4-BE49-F238E27FC236}">
                <a16:creationId xmlns:a16="http://schemas.microsoft.com/office/drawing/2014/main" id="{D3A1A51B-8056-4387-BA71-12B2CFF02D1E}"/>
              </a:ext>
            </a:extLst>
          </p:cNvPr>
          <p:cNvSpPr txBox="1"/>
          <p:nvPr/>
        </p:nvSpPr>
        <p:spPr>
          <a:xfrm>
            <a:off x="564388" y="1256789"/>
            <a:ext cx="10534996" cy="55399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Segoe UI"/>
                <a:ea typeface="+mn-ea"/>
                <a:cs typeface="+mn-cs"/>
              </a:rPr>
              <a:t>A collection of targeted, sales play aligned, first party digital events that are designed to showcase technology and inspire usage via hands on experience </a:t>
            </a:r>
            <a:r>
              <a:rPr kumimoji="0" lang="en-US" sz="1800" b="1" i="0" u="none" strike="noStrike" kern="1200" cap="none" spc="0" normalizeH="0" baseline="0" noProof="0" dirty="0">
                <a:ln>
                  <a:noFill/>
                </a:ln>
                <a:solidFill>
                  <a:srgbClr val="FFFFFF"/>
                </a:solidFill>
                <a:effectLst/>
                <a:uLnTx/>
                <a:uFillTx/>
                <a:latin typeface="Segoe UI" panose="020B0502040204020203" pitchFamily="34" charset="0"/>
                <a:ea typeface="+mn-ea"/>
                <a:cs typeface="Segoe UI" panose="020B0502040204020203" pitchFamily="34" charset="0"/>
              </a:rPr>
              <a:t>instructed</a:t>
            </a:r>
            <a:r>
              <a:rPr kumimoji="0" lang="en-US" sz="1800" b="1" i="0" u="none" strike="noStrike" kern="1200" cap="none" spc="0" normalizeH="0" baseline="0" noProof="0" dirty="0">
                <a:ln>
                  <a:noFill/>
                </a:ln>
                <a:solidFill>
                  <a:srgbClr val="FFFFFF"/>
                </a:solidFill>
                <a:effectLst/>
                <a:uLnTx/>
                <a:uFillTx/>
                <a:latin typeface="Segoe UI"/>
                <a:ea typeface="+mn-ea"/>
                <a:cs typeface="+mn-cs"/>
              </a:rPr>
              <a:t> by partners at scale </a:t>
            </a:r>
          </a:p>
        </p:txBody>
      </p:sp>
      <p:sp>
        <p:nvSpPr>
          <p:cNvPr id="7" name="Financial_E7BB" title="Icon of a chart made of vertical lines with a line tracing the top of each, turning into an arrow pointing up">
            <a:extLst>
              <a:ext uri="{FF2B5EF4-FFF2-40B4-BE49-F238E27FC236}">
                <a16:creationId xmlns:a16="http://schemas.microsoft.com/office/drawing/2014/main" id="{30D24BB4-153D-45AD-AF64-D90B20609E2B}"/>
              </a:ext>
            </a:extLst>
          </p:cNvPr>
          <p:cNvSpPr>
            <a:spLocks noChangeAspect="1" noEditPoints="1"/>
          </p:cNvSpPr>
          <p:nvPr/>
        </p:nvSpPr>
        <p:spPr bwMode="auto">
          <a:xfrm>
            <a:off x="6721383" y="2705679"/>
            <a:ext cx="932509" cy="831829"/>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1"/>
            </a:solidFill>
            <a:prstDash val="solid"/>
            <a:miter lim="800000"/>
            <a:headEnd/>
            <a:tailEnd/>
          </a:ln>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solidFill>
                  <a:srgbClr val="243A5E"/>
                </a:solidFill>
              </a:ln>
              <a:solidFill>
                <a:srgbClr val="243A5E"/>
              </a:solidFill>
              <a:effectLst/>
              <a:uLnTx/>
              <a:uFillTx/>
              <a:latin typeface="Segoe UI"/>
              <a:ea typeface="+mn-ea"/>
              <a:cs typeface="+mn-cs"/>
            </a:endParaRPr>
          </a:p>
        </p:txBody>
      </p:sp>
      <p:sp>
        <p:nvSpPr>
          <p:cNvPr id="9" name="Commitments_EC4D" title="Icon of a handshake">
            <a:extLst>
              <a:ext uri="{FF2B5EF4-FFF2-40B4-BE49-F238E27FC236}">
                <a16:creationId xmlns:a16="http://schemas.microsoft.com/office/drawing/2014/main" id="{0E913108-7C22-4365-AC66-31F51CF7C33E}"/>
              </a:ext>
            </a:extLst>
          </p:cNvPr>
          <p:cNvSpPr>
            <a:spLocks noChangeAspect="1" noEditPoints="1"/>
          </p:cNvSpPr>
          <p:nvPr/>
        </p:nvSpPr>
        <p:spPr bwMode="auto">
          <a:xfrm>
            <a:off x="4031597" y="2744573"/>
            <a:ext cx="834737" cy="782671"/>
          </a:xfrm>
          <a:custGeom>
            <a:avLst/>
            <a:gdLst>
              <a:gd name="T0" fmla="*/ 56 w 3762"/>
              <a:gd name="T1" fmla="*/ 1280 h 3526"/>
              <a:gd name="T2" fmla="*/ 1246 w 3762"/>
              <a:gd name="T3" fmla="*/ 30 h 3526"/>
              <a:gd name="T4" fmla="*/ 1589 w 3762"/>
              <a:gd name="T5" fmla="*/ 313 h 3526"/>
              <a:gd name="T6" fmla="*/ 104 w 3762"/>
              <a:gd name="T7" fmla="*/ 2297 h 3526"/>
              <a:gd name="T8" fmla="*/ 698 w 3762"/>
              <a:gd name="T9" fmla="*/ 2078 h 3526"/>
              <a:gd name="T10" fmla="*/ 323 w 3762"/>
              <a:gd name="T11" fmla="*/ 1703 h 3526"/>
              <a:gd name="T12" fmla="*/ 2479 w 3762"/>
              <a:gd name="T13" fmla="*/ 2578 h 3526"/>
              <a:gd name="T14" fmla="*/ 3073 w 3762"/>
              <a:gd name="T15" fmla="*/ 2797 h 3526"/>
              <a:gd name="T16" fmla="*/ 2854 w 3762"/>
              <a:gd name="T17" fmla="*/ 2203 h 3526"/>
              <a:gd name="T18" fmla="*/ 1823 w 3762"/>
              <a:gd name="T19" fmla="*/ 3422 h 3526"/>
              <a:gd name="T20" fmla="*/ 2198 w 3762"/>
              <a:gd name="T21" fmla="*/ 3047 h 3526"/>
              <a:gd name="T22" fmla="*/ 2698 w 3762"/>
              <a:gd name="T23" fmla="*/ 3172 h 3526"/>
              <a:gd name="T24" fmla="*/ 2479 w 3762"/>
              <a:gd name="T25" fmla="*/ 2578 h 3526"/>
              <a:gd name="T26" fmla="*/ 479 w 3762"/>
              <a:gd name="T27" fmla="*/ 2672 h 3526"/>
              <a:gd name="T28" fmla="*/ 1073 w 3762"/>
              <a:gd name="T29" fmla="*/ 2453 h 3526"/>
              <a:gd name="T30" fmla="*/ 698 w 3762"/>
              <a:gd name="T31" fmla="*/ 2078 h 3526"/>
              <a:gd name="T32" fmla="*/ 854 w 3762"/>
              <a:gd name="T33" fmla="*/ 2672 h 3526"/>
              <a:gd name="T34" fmla="*/ 1229 w 3762"/>
              <a:gd name="T35" fmla="*/ 3047 h 3526"/>
              <a:gd name="T36" fmla="*/ 1448 w 3762"/>
              <a:gd name="T37" fmla="*/ 2453 h 3526"/>
              <a:gd name="T38" fmla="*/ 854 w 3762"/>
              <a:gd name="T39" fmla="*/ 2672 h 3526"/>
              <a:gd name="T40" fmla="*/ 1229 w 3762"/>
              <a:gd name="T41" fmla="*/ 3422 h 3526"/>
              <a:gd name="T42" fmla="*/ 1823 w 3762"/>
              <a:gd name="T43" fmla="*/ 3203 h 3526"/>
              <a:gd name="T44" fmla="*/ 1448 w 3762"/>
              <a:gd name="T45" fmla="*/ 2828 h 3526"/>
              <a:gd name="T46" fmla="*/ 3214 w 3762"/>
              <a:gd name="T47" fmla="*/ 1813 h 3526"/>
              <a:gd name="T48" fmla="*/ 3746 w 3762"/>
              <a:gd name="T49" fmla="*/ 1220 h 3526"/>
              <a:gd name="T50" fmla="*/ 2526 w 3762"/>
              <a:gd name="T51" fmla="*/ 0 h 3526"/>
              <a:gd name="T52" fmla="*/ 1412 w 3762"/>
              <a:gd name="T53" fmla="*/ 385 h 3526"/>
              <a:gd name="T54" fmla="*/ 1026 w 3762"/>
              <a:gd name="T55" fmla="*/ 1250 h 3526"/>
              <a:gd name="T56" fmla="*/ 1276 w 3762"/>
              <a:gd name="T57" fmla="*/ 1500 h 3526"/>
              <a:gd name="T58" fmla="*/ 2026 w 3762"/>
              <a:gd name="T59" fmla="*/ 750 h 3526"/>
              <a:gd name="T60" fmla="*/ 3448 w 3762"/>
              <a:gd name="T61" fmla="*/ 2047 h 3526"/>
              <a:gd name="T62" fmla="*/ 3071 w 3762"/>
              <a:gd name="T63" fmla="*/ 2420 h 35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3762" h="3526">
                <a:moveTo>
                  <a:pt x="401" y="1625"/>
                </a:moveTo>
                <a:cubicBezTo>
                  <a:pt x="56" y="1280"/>
                  <a:pt x="56" y="1280"/>
                  <a:pt x="56" y="1280"/>
                </a:cubicBezTo>
                <a:cubicBezTo>
                  <a:pt x="40" y="1264"/>
                  <a:pt x="40" y="1236"/>
                  <a:pt x="56" y="1220"/>
                </a:cubicBezTo>
                <a:cubicBezTo>
                  <a:pt x="1246" y="30"/>
                  <a:pt x="1246" y="30"/>
                  <a:pt x="1246" y="30"/>
                </a:cubicBezTo>
                <a:cubicBezTo>
                  <a:pt x="1262" y="14"/>
                  <a:pt x="1290" y="14"/>
                  <a:pt x="1306" y="30"/>
                </a:cubicBezTo>
                <a:cubicBezTo>
                  <a:pt x="1589" y="313"/>
                  <a:pt x="1589" y="313"/>
                  <a:pt x="1589" y="313"/>
                </a:cubicBezTo>
                <a:moveTo>
                  <a:pt x="104" y="1922"/>
                </a:moveTo>
                <a:cubicBezTo>
                  <a:pt x="0" y="2026"/>
                  <a:pt x="0" y="2194"/>
                  <a:pt x="104" y="2297"/>
                </a:cubicBezTo>
                <a:cubicBezTo>
                  <a:pt x="207" y="2401"/>
                  <a:pt x="375" y="2401"/>
                  <a:pt x="479" y="2297"/>
                </a:cubicBezTo>
                <a:cubicBezTo>
                  <a:pt x="698" y="2078"/>
                  <a:pt x="698" y="2078"/>
                  <a:pt x="698" y="2078"/>
                </a:cubicBezTo>
                <a:cubicBezTo>
                  <a:pt x="802" y="1974"/>
                  <a:pt x="802" y="1806"/>
                  <a:pt x="698" y="1703"/>
                </a:cubicBezTo>
                <a:cubicBezTo>
                  <a:pt x="595" y="1599"/>
                  <a:pt x="427" y="1599"/>
                  <a:pt x="323" y="1703"/>
                </a:cubicBezTo>
                <a:lnTo>
                  <a:pt x="104" y="1922"/>
                </a:lnTo>
                <a:close/>
                <a:moveTo>
                  <a:pt x="2479" y="2578"/>
                </a:moveTo>
                <a:cubicBezTo>
                  <a:pt x="2698" y="2797"/>
                  <a:pt x="2698" y="2797"/>
                  <a:pt x="2698" y="2797"/>
                </a:cubicBezTo>
                <a:cubicBezTo>
                  <a:pt x="2802" y="2901"/>
                  <a:pt x="2970" y="2901"/>
                  <a:pt x="3073" y="2797"/>
                </a:cubicBezTo>
                <a:cubicBezTo>
                  <a:pt x="3177" y="2694"/>
                  <a:pt x="3177" y="2526"/>
                  <a:pt x="3073" y="2422"/>
                </a:cubicBezTo>
                <a:cubicBezTo>
                  <a:pt x="2854" y="2203"/>
                  <a:pt x="2854" y="2203"/>
                  <a:pt x="2854" y="2203"/>
                </a:cubicBezTo>
                <a:moveTo>
                  <a:pt x="1714" y="3313"/>
                </a:moveTo>
                <a:cubicBezTo>
                  <a:pt x="1823" y="3422"/>
                  <a:pt x="1823" y="3422"/>
                  <a:pt x="1823" y="3422"/>
                </a:cubicBezTo>
                <a:cubicBezTo>
                  <a:pt x="1927" y="3526"/>
                  <a:pt x="2095" y="3526"/>
                  <a:pt x="2198" y="3422"/>
                </a:cubicBezTo>
                <a:cubicBezTo>
                  <a:pt x="2302" y="3319"/>
                  <a:pt x="2302" y="3151"/>
                  <a:pt x="2198" y="3047"/>
                </a:cubicBezTo>
                <a:cubicBezTo>
                  <a:pt x="2323" y="3172"/>
                  <a:pt x="2323" y="3172"/>
                  <a:pt x="2323" y="3172"/>
                </a:cubicBezTo>
                <a:cubicBezTo>
                  <a:pt x="2427" y="3276"/>
                  <a:pt x="2595" y="3276"/>
                  <a:pt x="2698" y="3172"/>
                </a:cubicBezTo>
                <a:cubicBezTo>
                  <a:pt x="2802" y="3069"/>
                  <a:pt x="2802" y="2901"/>
                  <a:pt x="2698" y="2797"/>
                </a:cubicBezTo>
                <a:cubicBezTo>
                  <a:pt x="2479" y="2578"/>
                  <a:pt x="2479" y="2578"/>
                  <a:pt x="2479" y="2578"/>
                </a:cubicBezTo>
                <a:moveTo>
                  <a:pt x="479" y="2297"/>
                </a:moveTo>
                <a:cubicBezTo>
                  <a:pt x="375" y="2401"/>
                  <a:pt x="375" y="2569"/>
                  <a:pt x="479" y="2672"/>
                </a:cubicBezTo>
                <a:cubicBezTo>
                  <a:pt x="582" y="2776"/>
                  <a:pt x="750" y="2776"/>
                  <a:pt x="854" y="2672"/>
                </a:cubicBezTo>
                <a:cubicBezTo>
                  <a:pt x="1073" y="2453"/>
                  <a:pt x="1073" y="2453"/>
                  <a:pt x="1073" y="2453"/>
                </a:cubicBezTo>
                <a:cubicBezTo>
                  <a:pt x="1177" y="2349"/>
                  <a:pt x="1177" y="2181"/>
                  <a:pt x="1073" y="2078"/>
                </a:cubicBezTo>
                <a:cubicBezTo>
                  <a:pt x="970" y="1974"/>
                  <a:pt x="802" y="1974"/>
                  <a:pt x="698" y="2078"/>
                </a:cubicBezTo>
                <a:lnTo>
                  <a:pt x="479" y="2297"/>
                </a:lnTo>
                <a:close/>
                <a:moveTo>
                  <a:pt x="854" y="2672"/>
                </a:moveTo>
                <a:cubicBezTo>
                  <a:pt x="750" y="2776"/>
                  <a:pt x="750" y="2944"/>
                  <a:pt x="854" y="3047"/>
                </a:cubicBezTo>
                <a:cubicBezTo>
                  <a:pt x="957" y="3151"/>
                  <a:pt x="1125" y="3151"/>
                  <a:pt x="1229" y="3047"/>
                </a:cubicBezTo>
                <a:cubicBezTo>
                  <a:pt x="1448" y="2828"/>
                  <a:pt x="1448" y="2828"/>
                  <a:pt x="1448" y="2828"/>
                </a:cubicBezTo>
                <a:cubicBezTo>
                  <a:pt x="1552" y="2724"/>
                  <a:pt x="1552" y="2556"/>
                  <a:pt x="1448" y="2453"/>
                </a:cubicBezTo>
                <a:cubicBezTo>
                  <a:pt x="1345" y="2349"/>
                  <a:pt x="1177" y="2349"/>
                  <a:pt x="1073" y="2453"/>
                </a:cubicBezTo>
                <a:lnTo>
                  <a:pt x="854" y="2672"/>
                </a:lnTo>
                <a:close/>
                <a:moveTo>
                  <a:pt x="1229" y="3047"/>
                </a:moveTo>
                <a:cubicBezTo>
                  <a:pt x="1125" y="3151"/>
                  <a:pt x="1125" y="3319"/>
                  <a:pt x="1229" y="3422"/>
                </a:cubicBezTo>
                <a:cubicBezTo>
                  <a:pt x="1332" y="3526"/>
                  <a:pt x="1500" y="3526"/>
                  <a:pt x="1604" y="3422"/>
                </a:cubicBezTo>
                <a:cubicBezTo>
                  <a:pt x="1823" y="3203"/>
                  <a:pt x="1823" y="3203"/>
                  <a:pt x="1823" y="3203"/>
                </a:cubicBezTo>
                <a:cubicBezTo>
                  <a:pt x="1927" y="3099"/>
                  <a:pt x="1927" y="2931"/>
                  <a:pt x="1823" y="2828"/>
                </a:cubicBezTo>
                <a:cubicBezTo>
                  <a:pt x="1720" y="2724"/>
                  <a:pt x="1552" y="2724"/>
                  <a:pt x="1448" y="2828"/>
                </a:cubicBezTo>
                <a:lnTo>
                  <a:pt x="1229" y="3047"/>
                </a:lnTo>
                <a:close/>
                <a:moveTo>
                  <a:pt x="3214" y="1813"/>
                </a:moveTo>
                <a:cubicBezTo>
                  <a:pt x="3746" y="1280"/>
                  <a:pt x="3746" y="1280"/>
                  <a:pt x="3746" y="1280"/>
                </a:cubicBezTo>
                <a:cubicBezTo>
                  <a:pt x="3762" y="1264"/>
                  <a:pt x="3762" y="1236"/>
                  <a:pt x="3746" y="1220"/>
                </a:cubicBezTo>
                <a:cubicBezTo>
                  <a:pt x="2526" y="0"/>
                  <a:pt x="2526" y="0"/>
                  <a:pt x="2526" y="0"/>
                </a:cubicBezTo>
                <a:cubicBezTo>
                  <a:pt x="2526" y="0"/>
                  <a:pt x="2526" y="0"/>
                  <a:pt x="2526" y="0"/>
                </a:cubicBezTo>
                <a:cubicBezTo>
                  <a:pt x="1436" y="363"/>
                  <a:pt x="1436" y="363"/>
                  <a:pt x="1436" y="363"/>
                </a:cubicBezTo>
                <a:cubicBezTo>
                  <a:pt x="1426" y="367"/>
                  <a:pt x="1417" y="375"/>
                  <a:pt x="1412" y="385"/>
                </a:cubicBezTo>
                <a:cubicBezTo>
                  <a:pt x="1057" y="1094"/>
                  <a:pt x="1057" y="1094"/>
                  <a:pt x="1057" y="1094"/>
                </a:cubicBezTo>
                <a:cubicBezTo>
                  <a:pt x="1037" y="1142"/>
                  <a:pt x="1026" y="1195"/>
                  <a:pt x="1026" y="1250"/>
                </a:cubicBezTo>
                <a:cubicBezTo>
                  <a:pt x="1026" y="1319"/>
                  <a:pt x="1054" y="1382"/>
                  <a:pt x="1099" y="1427"/>
                </a:cubicBezTo>
                <a:cubicBezTo>
                  <a:pt x="1144" y="1472"/>
                  <a:pt x="1207" y="1500"/>
                  <a:pt x="1276" y="1500"/>
                </a:cubicBezTo>
                <a:cubicBezTo>
                  <a:pt x="1483" y="1500"/>
                  <a:pt x="1651" y="1332"/>
                  <a:pt x="1651" y="1125"/>
                </a:cubicBezTo>
                <a:cubicBezTo>
                  <a:pt x="1651" y="918"/>
                  <a:pt x="1819" y="750"/>
                  <a:pt x="2026" y="750"/>
                </a:cubicBezTo>
                <a:cubicBezTo>
                  <a:pt x="2094" y="750"/>
                  <a:pt x="2162" y="771"/>
                  <a:pt x="2214" y="813"/>
                </a:cubicBezTo>
                <a:cubicBezTo>
                  <a:pt x="3448" y="2047"/>
                  <a:pt x="3448" y="2047"/>
                  <a:pt x="3448" y="2047"/>
                </a:cubicBezTo>
                <a:cubicBezTo>
                  <a:pt x="3553" y="2152"/>
                  <a:pt x="3552" y="2321"/>
                  <a:pt x="3446" y="2425"/>
                </a:cubicBezTo>
                <a:cubicBezTo>
                  <a:pt x="3341" y="2527"/>
                  <a:pt x="3174" y="2523"/>
                  <a:pt x="3071" y="2420"/>
                </a:cubicBezTo>
                <a:cubicBezTo>
                  <a:pt x="2854" y="2203"/>
                  <a:pt x="2854" y="2203"/>
                  <a:pt x="2854" y="2203"/>
                </a:cubicBezTo>
              </a:path>
            </a:pathLst>
          </a:custGeom>
          <a:noFill/>
          <a:ln w="15875" cap="sq">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marL="0" marR="0" lvl="0" indent="0" algn="l"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solidFill>
                  <a:srgbClr val="243A5E"/>
                </a:solidFill>
              </a:ln>
              <a:solidFill>
                <a:srgbClr val="243A5E"/>
              </a:solidFill>
              <a:effectLst/>
              <a:uLnTx/>
              <a:uFillTx/>
              <a:latin typeface="Segoe UI"/>
              <a:ea typeface="+mn-ea"/>
              <a:cs typeface="+mn-cs"/>
            </a:endParaRPr>
          </a:p>
        </p:txBody>
      </p:sp>
      <p:pic>
        <p:nvPicPr>
          <p:cNvPr id="26" name="Graphic 25" descr="Lightbulb and gear">
            <a:extLst>
              <a:ext uri="{FF2B5EF4-FFF2-40B4-BE49-F238E27FC236}">
                <a16:creationId xmlns:a16="http://schemas.microsoft.com/office/drawing/2014/main" id="{082E8D8B-2BAD-43AE-ACAA-3D667D44E41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604424" y="2678709"/>
            <a:ext cx="914400" cy="914400"/>
          </a:xfrm>
          <a:prstGeom prst="rect">
            <a:avLst/>
          </a:prstGeom>
        </p:spPr>
      </p:pic>
      <p:pic>
        <p:nvPicPr>
          <p:cNvPr id="32" name="Graphic 31" descr="Group brainstorm">
            <a:extLst>
              <a:ext uri="{FF2B5EF4-FFF2-40B4-BE49-F238E27FC236}">
                <a16:creationId xmlns:a16="http://schemas.microsoft.com/office/drawing/2014/main" id="{82A7ADE2-947A-40C8-B37E-93FC5B38834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184360" y="2600921"/>
            <a:ext cx="992188" cy="992188"/>
          </a:xfrm>
          <a:prstGeom prst="rect">
            <a:avLst/>
          </a:prstGeom>
        </p:spPr>
      </p:pic>
    </p:spTree>
    <p:extLst>
      <p:ext uri="{BB962C8B-B14F-4D97-AF65-F5344CB8AC3E}">
        <p14:creationId xmlns:p14="http://schemas.microsoft.com/office/powerpoint/2010/main" val="551515943"/>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24CE67-04D0-4065-B894-53102980E969}"/>
              </a:ext>
            </a:extLst>
          </p:cNvPr>
          <p:cNvSpPr>
            <a:spLocks noGrp="1"/>
          </p:cNvSpPr>
          <p:nvPr>
            <p:ph type="title"/>
          </p:nvPr>
        </p:nvSpPr>
        <p:spPr/>
        <p:txBody>
          <a:bodyPr/>
          <a:lstStyle/>
          <a:p>
            <a:r>
              <a:rPr lang="en-US" dirty="0"/>
              <a:t>Azure Virtual Workshops | Event Metrics </a:t>
            </a:r>
          </a:p>
        </p:txBody>
      </p:sp>
      <p:graphicFrame>
        <p:nvGraphicFramePr>
          <p:cNvPr id="4" name="Table 3">
            <a:extLst>
              <a:ext uri="{FF2B5EF4-FFF2-40B4-BE49-F238E27FC236}">
                <a16:creationId xmlns:a16="http://schemas.microsoft.com/office/drawing/2014/main" id="{6847A064-1F7D-4E08-8308-643C45458677}"/>
              </a:ext>
            </a:extLst>
          </p:cNvPr>
          <p:cNvGraphicFramePr>
            <a:graphicFrameLocks noGrp="1"/>
          </p:cNvGraphicFramePr>
          <p:nvPr>
            <p:extLst>
              <p:ext uri="{D42A27DB-BD31-4B8C-83A1-F6EECF244321}">
                <p14:modId xmlns:p14="http://schemas.microsoft.com/office/powerpoint/2010/main" val="2379568024"/>
              </p:ext>
            </p:extLst>
          </p:nvPr>
        </p:nvGraphicFramePr>
        <p:xfrm>
          <a:off x="588263" y="1453420"/>
          <a:ext cx="11086012" cy="4947380"/>
        </p:xfrm>
        <a:graphic>
          <a:graphicData uri="http://schemas.openxmlformats.org/drawingml/2006/table">
            <a:tbl>
              <a:tblPr firstRow="1" bandRow="1">
                <a:tableStyleId>{5C22544A-7EE6-4342-B048-85BDC9FD1C3A}</a:tableStyleId>
              </a:tblPr>
              <a:tblGrid>
                <a:gridCol w="717122">
                  <a:extLst>
                    <a:ext uri="{9D8B030D-6E8A-4147-A177-3AD203B41FA5}">
                      <a16:colId xmlns:a16="http://schemas.microsoft.com/office/drawing/2014/main" val="638899219"/>
                    </a:ext>
                  </a:extLst>
                </a:gridCol>
                <a:gridCol w="4989460">
                  <a:extLst>
                    <a:ext uri="{9D8B030D-6E8A-4147-A177-3AD203B41FA5}">
                      <a16:colId xmlns:a16="http://schemas.microsoft.com/office/drawing/2014/main" val="3061278976"/>
                    </a:ext>
                  </a:extLst>
                </a:gridCol>
                <a:gridCol w="5379430">
                  <a:extLst>
                    <a:ext uri="{9D8B030D-6E8A-4147-A177-3AD203B41FA5}">
                      <a16:colId xmlns:a16="http://schemas.microsoft.com/office/drawing/2014/main" val="2948119033"/>
                    </a:ext>
                  </a:extLst>
                </a:gridCol>
              </a:tblGrid>
              <a:tr h="389491">
                <a:tc>
                  <a:txBody>
                    <a:bodyPr/>
                    <a:lstStyle/>
                    <a:p>
                      <a:pPr algn="l"/>
                      <a:endParaRPr lang="en-US" sz="1800" b="0">
                        <a:solidFill>
                          <a:schemeClr val="bg1"/>
                        </a:solidFill>
                        <a:latin typeface="Segoe UI" panose="020B0502040204020203" pitchFamily="34" charset="0"/>
                        <a:cs typeface="Segoe UI" panose="020B0502040204020203" pitchFamily="34" charset="0"/>
                      </a:endParaRPr>
                    </a:p>
                  </a:txBody>
                  <a:tcPr anchor="ctr">
                    <a:lnL w="6350" cap="flat" cmpd="sng" algn="ctr">
                      <a:solidFill>
                        <a:schemeClr val="bg1">
                          <a:lumMod val="50000"/>
                        </a:schemeClr>
                      </a:solid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43A5E"/>
                    </a:solidFill>
                  </a:tcPr>
                </a:tc>
                <a:tc>
                  <a:txBody>
                    <a:bodyPr/>
                    <a:lstStyle/>
                    <a:p>
                      <a:pPr algn="l"/>
                      <a:r>
                        <a:rPr lang="en-US" sz="1800" b="1" dirty="0">
                          <a:solidFill>
                            <a:schemeClr val="bg1"/>
                          </a:solidFill>
                          <a:latin typeface="Segoe UI" panose="020B0502040204020203" pitchFamily="34" charset="0"/>
                          <a:cs typeface="Segoe UI" panose="020B0502040204020203" pitchFamily="34" charset="0"/>
                        </a:rPr>
                        <a:t>Event Profile</a:t>
                      </a:r>
                    </a:p>
                  </a:txBody>
                  <a:tcPr anchor="ctr">
                    <a:lnL w="12700" cap="flat" cmpd="sng" algn="ctr">
                      <a:no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43A5E"/>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sz="1800" b="1" kern="1200" dirty="0">
                          <a:solidFill>
                            <a:schemeClr val="bg1"/>
                          </a:solidFill>
                          <a:latin typeface="Segoe UI" panose="020B0502040204020203" pitchFamily="34" charset="0"/>
                          <a:ea typeface="+mn-ea"/>
                          <a:cs typeface="Segoe UI" panose="020B0502040204020203" pitchFamily="34" charset="0"/>
                        </a:rPr>
                        <a:t>Audience &amp; Account Engagement</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43A5E"/>
                    </a:solidFill>
                  </a:tcPr>
                </a:tc>
                <a:extLst>
                  <a:ext uri="{0D108BD9-81ED-4DB2-BD59-A6C34878D82A}">
                    <a16:rowId xmlns:a16="http://schemas.microsoft.com/office/drawing/2014/main" val="1106979424"/>
                  </a:ext>
                </a:extLst>
              </a:tr>
              <a:tr h="216785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mn-lt"/>
                          <a:ea typeface="+mn-ea"/>
                          <a:cs typeface="+mn-cs"/>
                        </a:rPr>
                        <a:t>Source: </a:t>
                      </a:r>
                      <a:br>
                        <a:rPr kumimoji="0" lang="en-US" sz="1800" b="1" i="0" u="none" strike="noStrike" kern="1200" cap="none" spc="0" normalizeH="0" baseline="0" noProof="0" dirty="0">
                          <a:ln>
                            <a:noFill/>
                          </a:ln>
                          <a:solidFill>
                            <a:schemeClr val="bg1"/>
                          </a:solidFill>
                          <a:effectLst/>
                          <a:uLnTx/>
                          <a:uFillTx/>
                          <a:latin typeface="+mn-lt"/>
                          <a:ea typeface="+mn-ea"/>
                          <a:cs typeface="+mn-cs"/>
                        </a:rPr>
                      </a:br>
                      <a:r>
                        <a:rPr kumimoji="0" lang="en-US" sz="1800" b="1" i="0" u="none" strike="noStrike" kern="1200" cap="none" spc="0" normalizeH="0" baseline="0" noProof="0" dirty="0">
                          <a:ln>
                            <a:noFill/>
                          </a:ln>
                          <a:solidFill>
                            <a:schemeClr val="bg1"/>
                          </a:solidFill>
                          <a:effectLst/>
                          <a:uLnTx/>
                          <a:uFillTx/>
                          <a:latin typeface="+mn-lt"/>
                          <a:ea typeface="+mn-ea"/>
                          <a:cs typeface="+mn-cs"/>
                        </a:rPr>
                        <a:t>Registration data</a:t>
                      </a:r>
                    </a:p>
                  </a:txBody>
                  <a:tcPr marL="0" marR="0" marT="0" marB="0"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43A5E"/>
                    </a:solid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Event Count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 of Engaged Accounts (Registrations)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Total Attendance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Attendees per Account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Value Sentiment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New Known Leads (New </a:t>
                      </a:r>
                      <a:r>
                        <a:rPr lang="en-US" sz="1700" kern="1200" dirty="0" err="1">
                          <a:solidFill>
                            <a:srgbClr val="0D0D0D"/>
                          </a:solidFill>
                          <a:latin typeface="Segoe UI" panose="020B0502040204020203" pitchFamily="34" charset="0"/>
                          <a:ea typeface="+mn-ea"/>
                          <a:cs typeface="Segoe UI" panose="020B0502040204020203" pitchFamily="34" charset="0"/>
                        </a:rPr>
                        <a:t>Marketo</a:t>
                      </a:r>
                      <a:r>
                        <a:rPr lang="en-US" sz="1700" kern="1200" dirty="0">
                          <a:solidFill>
                            <a:srgbClr val="0D0D0D"/>
                          </a:solidFill>
                          <a:latin typeface="Segoe UI" panose="020B0502040204020203" pitchFamily="34" charset="0"/>
                          <a:ea typeface="+mn-ea"/>
                          <a:cs typeface="Segoe UI" panose="020B0502040204020203" pitchFamily="34" charset="0"/>
                        </a:rPr>
                        <a:t> contacts)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Engaged Accounts</a:t>
                      </a:r>
                    </a:p>
                  </a:txBody>
                  <a:tcPr marL="118872" marR="1828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tc>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Managed Account Penetration (total and by segment)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MAL Attendance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Total Attendance by Roles</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700" kern="1200" dirty="0">
                        <a:solidFill>
                          <a:srgbClr val="0D0D0D"/>
                        </a:solidFill>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700" kern="1200" dirty="0">
                        <a:solidFill>
                          <a:srgbClr val="0D0D0D"/>
                        </a:solidFill>
                        <a:latin typeface="Segoe UI" panose="020B0502040204020203" pitchFamily="34" charset="0"/>
                        <a:ea typeface="+mn-ea"/>
                        <a:cs typeface="Segoe UI" panose="020B0502040204020203" pitchFamily="34" charset="0"/>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sz="1700" kern="1200" dirty="0">
                        <a:solidFill>
                          <a:srgbClr val="0D0D0D"/>
                        </a:solidFill>
                        <a:latin typeface="Segoe UI" panose="020B0502040204020203" pitchFamily="34" charset="0"/>
                        <a:ea typeface="+mn-ea"/>
                        <a:cs typeface="Segoe UI" panose="020B0502040204020203" pitchFamily="34" charset="0"/>
                      </a:endParaRPr>
                    </a:p>
                  </a:txBody>
                  <a:tcPr marL="118872" marR="182880" marT="0" marB="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noFill/>
                  </a:tcPr>
                </a:tc>
                <a:extLst>
                  <a:ext uri="{0D108BD9-81ED-4DB2-BD59-A6C34878D82A}">
                    <a16:rowId xmlns:a16="http://schemas.microsoft.com/office/drawing/2014/main" val="2701243005"/>
                  </a:ext>
                </a:extLst>
              </a:tr>
              <a:tr h="239003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chemeClr val="bg1"/>
                          </a:solidFill>
                          <a:effectLst/>
                          <a:uLnTx/>
                          <a:uFillTx/>
                          <a:latin typeface="+mn-lt"/>
                          <a:ea typeface="+mn-ea"/>
                          <a:cs typeface="+mn-cs"/>
                        </a:rPr>
                        <a:t>Source:  </a:t>
                      </a:r>
                      <a:br>
                        <a:rPr kumimoji="0" lang="en-US" sz="1800" b="1" i="0" u="none" strike="noStrike" kern="1200" cap="none" spc="0" normalizeH="0" baseline="0" noProof="0" dirty="0">
                          <a:ln>
                            <a:noFill/>
                          </a:ln>
                          <a:solidFill>
                            <a:schemeClr val="bg1"/>
                          </a:solidFill>
                          <a:effectLst/>
                          <a:uLnTx/>
                          <a:uFillTx/>
                          <a:latin typeface="+mn-lt"/>
                          <a:ea typeface="+mn-ea"/>
                          <a:cs typeface="+mn-cs"/>
                        </a:rPr>
                      </a:br>
                      <a:r>
                        <a:rPr kumimoji="0" lang="en-US" sz="1800" b="1" i="0" u="none" strike="noStrike" kern="1200" cap="none" spc="0" normalizeH="0" baseline="0" noProof="0" dirty="0">
                          <a:ln>
                            <a:noFill/>
                          </a:ln>
                          <a:solidFill>
                            <a:schemeClr val="bg1"/>
                          </a:solidFill>
                          <a:effectLst/>
                          <a:uLnTx/>
                          <a:uFillTx/>
                          <a:latin typeface="+mn-lt"/>
                          <a:ea typeface="+mn-ea"/>
                          <a:cs typeface="+mn-cs"/>
                        </a:rPr>
                        <a:t>Post event survey</a:t>
                      </a:r>
                    </a:p>
                  </a:txBody>
                  <a:tcPr marL="0" marR="0" marT="0" marB="0" vert="vert270"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solidFill>
                      <a:srgbClr val="243A5E"/>
                    </a:solidFill>
                  </a:tcPr>
                </a:tc>
                <a:tc gridSpan="2">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Overall, this event was valuable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The content delivered at this event was valuable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My understanding and proficiency with the products and solutions that were represented improved</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I have gained new skills to be successful in my role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The presentation of the session was effective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Microsoft is a trusted business partner</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As a result of attending this event, I am more likely to deploy enterprise solutions offered by Microsoft</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700" kern="1200" dirty="0">
                          <a:solidFill>
                            <a:srgbClr val="0D0D0D"/>
                          </a:solidFill>
                          <a:latin typeface="Segoe UI" panose="020B0502040204020203" pitchFamily="34" charset="0"/>
                          <a:ea typeface="+mn-ea"/>
                          <a:cs typeface="Segoe UI" panose="020B0502040204020203" pitchFamily="34" charset="0"/>
                        </a:rPr>
                        <a:t>Please share any other feedback you would like Microsoft to hear as we plan for future events</a:t>
                      </a:r>
                    </a:p>
                  </a:txBody>
                  <a:tcPr anchor="ctr">
                    <a:lnL w="6350" cap="flat" cmpd="sng" algn="ctr">
                      <a:solidFill>
                        <a:schemeClr val="bg1">
                          <a:lumMod val="50000"/>
                        </a:schemeClr>
                      </a:solidFill>
                      <a:prstDash val="solid"/>
                      <a:round/>
                      <a:headEnd type="none" w="med" len="med"/>
                      <a:tailEnd type="none" w="med" len="med"/>
                    </a:lnL>
                    <a:lnR w="6350" cap="flat" cmpd="sng" algn="ctr">
                      <a:solidFill>
                        <a:schemeClr val="bg1">
                          <a:lumMod val="50000"/>
                        </a:schemeClr>
                      </a:solidFill>
                      <a:prstDash val="solid"/>
                      <a:round/>
                      <a:headEnd type="none" w="med" len="med"/>
                      <a:tailEnd type="none" w="med" len="med"/>
                    </a:lnR>
                    <a:lnT w="6350" cap="flat" cmpd="sng" algn="ctr">
                      <a:solidFill>
                        <a:schemeClr val="bg1">
                          <a:lumMod val="50000"/>
                        </a:schemeClr>
                      </a:solidFill>
                      <a:prstDash val="solid"/>
                      <a:round/>
                      <a:headEnd type="none" w="med" len="med"/>
                      <a:tailEnd type="none" w="med" len="med"/>
                    </a:lnT>
                    <a:lnB w="6350" cap="flat" cmpd="sng" algn="ctr">
                      <a:solidFill>
                        <a:schemeClr val="bg1">
                          <a:lumMod val="50000"/>
                        </a:schemeClr>
                      </a:solidFill>
                      <a:prstDash val="solid"/>
                      <a:round/>
                      <a:headEnd type="none" w="med" len="med"/>
                      <a:tailEnd type="none" w="med" len="med"/>
                    </a:lnB>
                  </a:tcPr>
                </a:tc>
                <a:tc hMerge="1">
                  <a:txBody>
                    <a:bodyPr/>
                    <a:lstStyle/>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endParaRPr lang="en-US" sz="800" b="0" kern="0">
                        <a:solidFill>
                          <a:schemeClr val="tx1"/>
                        </a:solidFill>
                      </a:endParaRPr>
                    </a:p>
                  </a:txBody>
                  <a:tcPr>
                    <a:lnL w="6350" cap="flat" cmpd="sng" algn="ctr">
                      <a:solidFill>
                        <a:schemeClr val="bg1">
                          <a:lumMod val="50000"/>
                        </a:schemeClr>
                      </a:solidFill>
                      <a:prstDash val="solid"/>
                      <a:round/>
                      <a:headEnd type="none" w="med" len="med"/>
                      <a:tailEnd type="none" w="med" len="med"/>
                    </a:lnL>
                    <a:lnT w="6350" cap="flat" cmpd="sng" algn="ctr">
                      <a:solidFill>
                        <a:schemeClr val="bg1">
                          <a:lumMod val="50000"/>
                        </a:schemeClr>
                      </a:solidFill>
                      <a:prstDash val="solid"/>
                      <a:round/>
                      <a:headEnd type="none" w="med" len="med"/>
                      <a:tailEnd type="none" w="med" len="med"/>
                    </a:lnT>
                  </a:tcPr>
                </a:tc>
                <a:extLst>
                  <a:ext uri="{0D108BD9-81ED-4DB2-BD59-A6C34878D82A}">
                    <a16:rowId xmlns:a16="http://schemas.microsoft.com/office/drawing/2014/main" val="3588588159"/>
                  </a:ext>
                </a:extLst>
              </a:tr>
            </a:tbl>
          </a:graphicData>
        </a:graphic>
      </p:graphicFrame>
    </p:spTree>
    <p:extLst>
      <p:ext uri="{BB962C8B-B14F-4D97-AF65-F5344CB8AC3E}">
        <p14:creationId xmlns:p14="http://schemas.microsoft.com/office/powerpoint/2010/main" val="1530010678"/>
      </p:ext>
    </p:extLst>
  </p:cSld>
  <p:clrMapOvr>
    <a:masterClrMapping/>
  </p:clrMapOvr>
  <p:transition>
    <p:fade/>
  </p:transition>
</p:sld>
</file>

<file path=ppt/tags/tag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0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1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2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3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4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5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6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7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8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0.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1.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2.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3.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4.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5.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6.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7.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8.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ags/tag99.xml><?xml version="1.0" encoding="utf-8"?>
<p:tagLst xmlns:a="http://schemas.openxmlformats.org/drawingml/2006/main" xmlns:r="http://schemas.openxmlformats.org/officeDocument/2006/relationships" xmlns:p="http://schemas.openxmlformats.org/presentationml/2006/main">
  <p:tag name="ARTICULATE_SLIDE_THUMBNAIL_REFRESH" val="1"/>
</p:tagLst>
</file>

<file path=ppt/theme/theme1.xml><?xml version="1.0" encoding="utf-8"?>
<a:theme xmlns:a="http://schemas.openxmlformats.org/drawingml/2006/main" name="Azure 1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BLUE+ORANGE TEMPLATE">
  <a:themeElements>
    <a:clrScheme name="MSA-2">
      <a:dk1>
        <a:srgbClr val="000000"/>
      </a:dk1>
      <a:lt1>
        <a:srgbClr val="FFFFFF"/>
      </a:lt1>
      <a:dk2>
        <a:srgbClr val="243A5E"/>
      </a:dk2>
      <a:lt2>
        <a:srgbClr val="E6E6E6"/>
      </a:lt2>
      <a:accent1>
        <a:srgbClr val="0078D4"/>
      </a:accent1>
      <a:accent2>
        <a:srgbClr val="50E6FF"/>
      </a:accent2>
      <a:accent3>
        <a:srgbClr val="6B2929"/>
      </a:accent3>
      <a:accent4>
        <a:srgbClr val="D83B01"/>
      </a:accent4>
      <a:accent5>
        <a:srgbClr val="FF9349"/>
      </a:accent5>
      <a:accent6>
        <a:srgbClr val="F2F2F2"/>
      </a:accent6>
      <a:hlink>
        <a:srgbClr val="0078D4"/>
      </a:hlink>
      <a:folHlink>
        <a:srgbClr val="0078D4"/>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582849C5-0E1D-4082-A050-25AB6F4142AC}" vid="{4453F96F-CFD1-4465-81D7-9E53F90D335F}"/>
    </a:ext>
  </a:extLst>
</a:theme>
</file>

<file path=ppt/theme/theme12.xml><?xml version="1.0" encoding="utf-8"?>
<a:theme xmlns:a="http://schemas.openxmlformats.org/drawingml/2006/main" name="Analytics Surge">
  <a:themeElements>
    <a:clrScheme name="Custom 5">
      <a:dk1>
        <a:srgbClr val="1A1A1A"/>
      </a:dk1>
      <a:lt1>
        <a:srgbClr val="FFFFFF"/>
      </a:lt1>
      <a:dk2>
        <a:srgbClr val="3B2E58"/>
      </a:dk2>
      <a:lt2>
        <a:srgbClr val="F2F2F2"/>
      </a:lt2>
      <a:accent1>
        <a:srgbClr val="52348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3.xml><?xml version="1.0" encoding="utf-8"?>
<a:theme xmlns:a="http://schemas.openxmlformats.org/drawingml/2006/main" name="1_Analytics Surge">
  <a:themeElements>
    <a:clrScheme name="Analytics Surge">
      <a:dk1>
        <a:srgbClr val="1A1A1A"/>
      </a:dk1>
      <a:lt1>
        <a:srgbClr val="FFFFFF"/>
      </a:lt1>
      <a:dk2>
        <a:srgbClr val="3B2E58"/>
      </a:dk2>
      <a:lt2>
        <a:srgbClr val="F2F2F2"/>
      </a:lt2>
      <a:accent1>
        <a:srgbClr val="8661C5"/>
      </a:accent1>
      <a:accent2>
        <a:srgbClr val="D59DFF"/>
      </a:accent2>
      <a:accent3>
        <a:srgbClr val="243A5E"/>
      </a:accent3>
      <a:accent4>
        <a:srgbClr val="0078D4"/>
      </a:accent4>
      <a:accent5>
        <a:srgbClr val="50E6FF"/>
      </a:accent5>
      <a:accent6>
        <a:srgbClr val="505050"/>
      </a:accent6>
      <a:hlink>
        <a:srgbClr val="0078D4"/>
      </a:hlink>
      <a:folHlink>
        <a:srgbClr val="737373"/>
      </a:folHlink>
    </a:clrScheme>
    <a:fontScheme name="Analytics Surge">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M_White_2_Apr_2018.potx" id="{26C96195-5F97-4020-9126-CF0686EA703A}" vid="{6C9527AC-54B1-4985-B6C5-6491A04A83FE}"/>
    </a:ext>
  </a:extLst>
</a:theme>
</file>

<file path=ppt/theme/theme14.xml><?xml version="1.0" encoding="utf-8"?>
<a:theme xmlns:a="http://schemas.openxmlformats.org/drawingml/2006/main" name="3_WHITE TEMPLATE">
  <a:themeElements>
    <a:clrScheme name="Custom 2">
      <a:dk1>
        <a:srgbClr val="353535"/>
      </a:dk1>
      <a:lt1>
        <a:srgbClr val="FFFFFF"/>
      </a:lt1>
      <a:dk2>
        <a:srgbClr val="0078D7"/>
      </a:dk2>
      <a:lt2>
        <a:srgbClr val="F2F2F2"/>
      </a:lt2>
      <a:accent1>
        <a:srgbClr val="0078D7"/>
      </a:accent1>
      <a:accent2>
        <a:srgbClr val="002050"/>
      </a:accent2>
      <a:accent3>
        <a:srgbClr val="00BCF2"/>
      </a:accent3>
      <a:accent4>
        <a:srgbClr val="969696"/>
      </a:accent4>
      <a:accent5>
        <a:srgbClr val="737373"/>
      </a:accent5>
      <a:accent6>
        <a:srgbClr val="F2F2F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3.potx" id="{44ADAFFF-2BB4-4AF1-9F5C-DDE52A28C87A}" vid="{13590B0D-6121-4FDA-8701-382D8D4F2F22}"/>
    </a:ext>
  </a:extLst>
</a:theme>
</file>

<file path=ppt/theme/theme15.xml><?xml version="1.0" encoding="utf-8"?>
<a:theme xmlns:a="http://schemas.openxmlformats.org/drawingml/2006/main" name="WHITE TEMPLATE">
  <a:themeElements>
    <a:clrScheme name="Segoe">
      <a:dk1>
        <a:srgbClr val="000000"/>
      </a:dk1>
      <a:lt1>
        <a:srgbClr val="FFFFFF"/>
      </a:lt1>
      <a:dk2>
        <a:srgbClr val="000000"/>
      </a:dk2>
      <a:lt2>
        <a:srgbClr val="E6E6E6"/>
      </a:lt2>
      <a:accent1>
        <a:srgbClr val="0078D4"/>
      </a:accent1>
      <a:accent2>
        <a:srgbClr val="51E5FF"/>
      </a:accent2>
      <a:accent3>
        <a:srgbClr val="107C10"/>
      </a:accent3>
      <a:accent4>
        <a:srgbClr val="D73B01"/>
      </a:accent4>
      <a:accent5>
        <a:srgbClr val="737373"/>
      </a:accent5>
      <a:accent6>
        <a:srgbClr val="D7D7D7"/>
      </a:accent6>
      <a:hlink>
        <a:srgbClr val="0078D4"/>
      </a:hlink>
      <a:folHlink>
        <a:srgbClr val="0078D4"/>
      </a:folHlink>
    </a:clrScheme>
    <a:fontScheme name="Custom 3">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18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TeamTemplate-20180328_semiboldHeads 2" id="{F222C88F-559A-49D5-A294-4CAEAFA3C41E}" vid="{87BB99B7-A495-4B29-935D-6D7163F96789}"/>
    </a:ext>
  </a:extLst>
</a:theme>
</file>

<file path=ppt/theme/theme16.xml><?xml version="1.0" encoding="utf-8"?>
<a:theme xmlns:a="http://schemas.openxmlformats.org/drawingml/2006/main" name="1_Office Theme">
  <a:themeElements>
    <a:clrScheme name="Custom 1">
      <a:dk1>
        <a:srgbClr val="AAAAAA"/>
      </a:dk1>
      <a:lt1>
        <a:srgbClr val="FFFFFF"/>
      </a:lt1>
      <a:dk2>
        <a:srgbClr val="08204C"/>
      </a:dk2>
      <a:lt2>
        <a:srgbClr val="FEFFFE"/>
      </a:lt2>
      <a:accent1>
        <a:srgbClr val="FEA200"/>
      </a:accent1>
      <a:accent2>
        <a:srgbClr val="61CAE2"/>
      </a:accent2>
      <a:accent3>
        <a:srgbClr val="FE7050"/>
      </a:accent3>
      <a:accent4>
        <a:srgbClr val="64D795"/>
      </a:accent4>
      <a:accent5>
        <a:srgbClr val="69449B"/>
      </a:accent5>
      <a:accent6>
        <a:srgbClr val="EBECEB"/>
      </a:accent6>
      <a:hlink>
        <a:srgbClr val="6B9F25"/>
      </a:hlink>
      <a:folHlink>
        <a:srgbClr val="B26B0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1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3.xml><?xml version="1.0" encoding="utf-8"?>
<a:theme xmlns:a="http://schemas.openxmlformats.org/drawingml/2006/main" name="1_White Template">
  <a:themeElements>
    <a:clrScheme name="2019 Brand BLUE Light Bak">
      <a:dk1>
        <a:srgbClr val="000000"/>
      </a:dk1>
      <a:lt1>
        <a:srgbClr val="FFFFFF"/>
      </a:lt1>
      <a:dk2>
        <a:srgbClr val="243A5E"/>
      </a:dk2>
      <a:lt2>
        <a:srgbClr val="E6E6E6"/>
      </a:lt2>
      <a:accent1>
        <a:srgbClr val="0078D4"/>
      </a:accent1>
      <a:accent2>
        <a:srgbClr val="243A5E"/>
      </a:accent2>
      <a:accent3>
        <a:srgbClr val="D83B01"/>
      </a:accent3>
      <a:accent4>
        <a:srgbClr val="107C10"/>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5" id="{BD055CA6-169E-443C-9375-16F96A5E5348}" vid="{78346426-A43C-4280-AEC2-97A9BBDC32D9}"/>
    </a:ext>
  </a:extLst>
</a:theme>
</file>

<file path=ppt/theme/theme4.xml><?xml version="1.0" encoding="utf-8"?>
<a:theme xmlns:a="http://schemas.openxmlformats.org/drawingml/2006/main" name="WHITE TEMPLATE">
  <a:themeElements>
    <a:clrScheme name="2016 - Template BLUE, light back">
      <a:dk1>
        <a:srgbClr val="353535"/>
      </a:dk1>
      <a:lt1>
        <a:srgbClr val="FFFFFF"/>
      </a:lt1>
      <a:dk2>
        <a:srgbClr val="0078D7"/>
      </a:dk2>
      <a:lt2>
        <a:srgbClr val="EAEAEA"/>
      </a:lt2>
      <a:accent1>
        <a:srgbClr val="0078D7"/>
      </a:accent1>
      <a:accent2>
        <a:srgbClr val="002050"/>
      </a:accent2>
      <a:accent3>
        <a:srgbClr val="00BCF2"/>
      </a:accent3>
      <a:accent4>
        <a:srgbClr val="B4009E"/>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01.potx" id="{85FDBBA0-EF23-4239-B210-6D16F248693D}" vid="{CD38365E-7401-4665-AF36-7000951ED6D4}"/>
    </a:ext>
  </a:extLst>
</a:theme>
</file>

<file path=ppt/theme/theme5.xml><?xml version="1.0" encoding="utf-8"?>
<a:theme xmlns:a="http://schemas.openxmlformats.org/drawingml/2006/main" name="White Template">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extLst>
    <a:ext uri="{05A4C25C-085E-4340-85A3-A5531E510DB2}">
      <thm15:themeFamily xmlns:thm15="http://schemas.microsoft.com/office/thememl/2012/main" name="Template Starter Blue - February 2020_v6" id="{071E01FD-2079-42F8-8403-F72D98F421C4}" vid="{4AE5ECA4-1508-4F7F-B9BC-6CD0E5E51A63}"/>
    </a:ext>
  </a:extLst>
</a:theme>
</file>

<file path=ppt/theme/theme6.xml><?xml version="1.0" encoding="utf-8"?>
<a:theme xmlns:a="http://schemas.openxmlformats.org/drawingml/2006/main" name="Azure 1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7.xml><?xml version="1.0" encoding="utf-8"?>
<a:theme xmlns:a="http://schemas.openxmlformats.org/drawingml/2006/main" name="Ignite 2019 Black">
  <a:themeElements>
    <a:clrScheme name="Azure">
      <a:dk1>
        <a:sysClr val="windowText" lastClr="000000"/>
      </a:dk1>
      <a:lt1>
        <a:sysClr val="window" lastClr="FFFFFF"/>
      </a:lt1>
      <a:dk2>
        <a:srgbClr val="000000"/>
      </a:dk2>
      <a:lt2>
        <a:srgbClr val="FFFFFF"/>
      </a:lt2>
      <a:accent1>
        <a:srgbClr val="0078D4"/>
      </a:accent1>
      <a:accent2>
        <a:srgbClr val="50E6FF"/>
      </a:accent2>
      <a:accent3>
        <a:srgbClr val="3C3C41"/>
      </a:accent3>
      <a:accent4>
        <a:srgbClr val="75757A"/>
      </a:accent4>
      <a:accent5>
        <a:srgbClr val="EBEBEB"/>
      </a:accent5>
      <a:accent6>
        <a:srgbClr val="FFFFFF"/>
      </a:accent6>
      <a:hlink>
        <a:srgbClr val="0078D4"/>
      </a:hlink>
      <a:folHlink>
        <a:srgbClr val="954F72"/>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uild2019_Breakout_Template_FINAL.potx" id="{F8CBCD3C-F346-4704-9E55-7681191E3DC9}" vid="{9B198E64-13BA-4121-B286-122848D264C2}"/>
    </a:ext>
  </a:extLst>
</a:theme>
</file>

<file path=ppt/theme/theme8.xml><?xml version="1.0" encoding="utf-8"?>
<a:theme xmlns:a="http://schemas.openxmlformats.org/drawingml/2006/main" name="Black Template">
  <a:themeElements>
    <a:clrScheme name="2019 Brand BLUE Dark Bak">
      <a:dk1>
        <a:srgbClr val="000000"/>
      </a:dk1>
      <a:lt1>
        <a:srgbClr val="FFFFFF"/>
      </a:lt1>
      <a:dk2>
        <a:srgbClr val="243A5E"/>
      </a:dk2>
      <a:lt2>
        <a:srgbClr val="E6E6E6"/>
      </a:lt2>
      <a:accent1>
        <a:srgbClr val="0078D4"/>
      </a:accent1>
      <a:accent2>
        <a:srgbClr val="50E6FF"/>
      </a:accent2>
      <a:accent3>
        <a:srgbClr val="D83B01"/>
      </a:accent3>
      <a:accent4>
        <a:srgbClr val="9BF00B"/>
      </a:accent4>
      <a:accent5>
        <a:srgbClr val="FFB900"/>
      </a:accent5>
      <a:accent6>
        <a:srgbClr val="E6E6E6"/>
      </a:accent6>
      <a:hlink>
        <a:srgbClr val="50E6FF"/>
      </a:hlink>
      <a:folHlink>
        <a:srgbClr val="50E6FF"/>
      </a:folHlink>
    </a:clrScheme>
    <a:fontScheme name="Segoe UI Semibold - Segoe UI">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lue_Business_2019_01.potx" id="{B0165121-FD4C-4FB2-AB8E-131DE748EDF5}" vid="{E287DDCA-B82E-4586-8155-E9EA4E5FA181}"/>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haredWithUsers xmlns="c01e68ff-ba35-4d49-95e5-a716800ab2f9">
      <UserInfo>
        <DisplayName>Jessica Harbin (BRIDGE PARTNERS LLC)</DisplayName>
        <AccountId>80</AccountId>
        <AccountType/>
      </UserInfo>
    </SharedWithUser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2958B8149D61F74989F61A006C50BB77" ma:contentTypeVersion="9" ma:contentTypeDescription="Create a new document." ma:contentTypeScope="" ma:versionID="1e4319db900d91fe7034ffed5da4bd58">
  <xsd:schema xmlns:xsd="http://www.w3.org/2001/XMLSchema" xmlns:xs="http://www.w3.org/2001/XMLSchema" xmlns:p="http://schemas.microsoft.com/office/2006/metadata/properties" xmlns:ns2="d33f47d4-3353-4c47-93a7-37f1bba64dab" xmlns:ns3="c01e68ff-ba35-4d49-95e5-a716800ab2f9" targetNamespace="http://schemas.microsoft.com/office/2006/metadata/properties" ma:root="true" ma:fieldsID="0225e0605eed9e042e510d9efa1db791" ns2:_="" ns3:_="">
    <xsd:import namespace="d33f47d4-3353-4c47-93a7-37f1bba64dab"/>
    <xsd:import namespace="c01e68ff-ba35-4d49-95e5-a716800ab2f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3f47d4-3353-4c47-93a7-37f1bba64d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1e68ff-ba35-4d49-95e5-a716800ab2f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B6FA06D-DA79-41E3-989C-44B8E143E50E}">
  <ds:schemaRefs>
    <ds:schemaRef ds:uri="d33f47d4-3353-4c47-93a7-37f1bba64dab"/>
    <ds:schemaRef ds:uri="http://www.w3.org/XML/1998/namespace"/>
    <ds:schemaRef ds:uri="http://purl.org/dc/dcmitype/"/>
    <ds:schemaRef ds:uri="http://purl.org/dc/elements/1.1/"/>
    <ds:schemaRef ds:uri="http://purl.org/dc/terms/"/>
    <ds:schemaRef ds:uri="c01e68ff-ba35-4d49-95e5-a716800ab2f9"/>
    <ds:schemaRef ds:uri="http://schemas.microsoft.com/office/2006/documentManagement/types"/>
    <ds:schemaRef ds:uri="http://schemas.microsoft.com/office/infopath/2007/PartnerControls"/>
    <ds:schemaRef ds:uri="http://schemas.openxmlformats.org/package/2006/metadata/core-properties"/>
    <ds:schemaRef ds:uri="http://schemas.microsoft.com/office/2006/metadata/properties"/>
  </ds:schemaRefs>
</ds:datastoreItem>
</file>

<file path=customXml/itemProps2.xml><?xml version="1.0" encoding="utf-8"?>
<ds:datastoreItem xmlns:ds="http://schemas.openxmlformats.org/officeDocument/2006/customXml" ds:itemID="{5AFB4C92-E85A-40C0-8907-E960F8FAEF49}">
  <ds:schemaRefs>
    <ds:schemaRef ds:uri="c01e68ff-ba35-4d49-95e5-a716800ab2f9"/>
    <ds:schemaRef ds:uri="d33f47d4-3353-4c47-93a7-37f1bba64d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33158D9-87A7-4EDD-A5FF-F19D04665731}">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13290</TotalTime>
  <Words>5388</Words>
  <Application>Microsoft Office PowerPoint</Application>
  <PresentationFormat>Widescreen</PresentationFormat>
  <Paragraphs>678</Paragraphs>
  <Slides>34</Slides>
  <Notes>17</Notes>
  <HiddenSlides>0</HiddenSlides>
  <MMClips>0</MMClips>
  <ScaleCrop>false</ScaleCrop>
  <HeadingPairs>
    <vt:vector size="6" baseType="variant">
      <vt:variant>
        <vt:lpstr>Fonts Used</vt:lpstr>
      </vt:variant>
      <vt:variant>
        <vt:i4>16</vt:i4>
      </vt:variant>
      <vt:variant>
        <vt:lpstr>Theme</vt:lpstr>
      </vt:variant>
      <vt:variant>
        <vt:i4>16</vt:i4>
      </vt:variant>
      <vt:variant>
        <vt:lpstr>Slide Titles</vt:lpstr>
      </vt:variant>
      <vt:variant>
        <vt:i4>34</vt:i4>
      </vt:variant>
    </vt:vector>
  </HeadingPairs>
  <TitlesOfParts>
    <vt:vector size="66" baseType="lpstr">
      <vt:lpstr>Arial</vt:lpstr>
      <vt:lpstr>Calibri</vt:lpstr>
      <vt:lpstr>Calibri Light</vt:lpstr>
      <vt:lpstr>Consolas</vt:lpstr>
      <vt:lpstr>Lato</vt:lpstr>
      <vt:lpstr>Lato Light</vt:lpstr>
      <vt:lpstr>Poppins</vt:lpstr>
      <vt:lpstr>Poppins Medium</vt:lpstr>
      <vt:lpstr>Raleway</vt:lpstr>
      <vt:lpstr>Segoe UI</vt:lpstr>
      <vt:lpstr>Segoe UI Condensed</vt:lpstr>
      <vt:lpstr>Segoe UI Light</vt:lpstr>
      <vt:lpstr>Segoe UI Semibold</vt:lpstr>
      <vt:lpstr>Segoe UI Semilight</vt:lpstr>
      <vt:lpstr>wf_segoe-ui_normal</vt:lpstr>
      <vt:lpstr>Wingdings</vt:lpstr>
      <vt:lpstr>Azure 1 template</vt:lpstr>
      <vt:lpstr>White Template</vt:lpstr>
      <vt:lpstr>1_White Template</vt:lpstr>
      <vt:lpstr>WHITE TEMPLATE</vt:lpstr>
      <vt:lpstr>White Template</vt:lpstr>
      <vt:lpstr>Azure 1 template</vt:lpstr>
      <vt:lpstr>Ignite 2019 Black</vt:lpstr>
      <vt:lpstr>Black Template</vt:lpstr>
      <vt:lpstr>Office Theme</vt:lpstr>
      <vt:lpstr>Office Theme</vt:lpstr>
      <vt:lpstr>BLUE+ORANGE TEMPLATE</vt:lpstr>
      <vt:lpstr>Analytics Surge</vt:lpstr>
      <vt:lpstr>1_Analytics Surge</vt:lpstr>
      <vt:lpstr>3_WHITE TEMPLATE</vt:lpstr>
      <vt:lpstr>WHITE TEMPLATE</vt:lpstr>
      <vt:lpstr>1_Office Theme</vt:lpstr>
      <vt:lpstr>PowerPoint Presentation</vt:lpstr>
      <vt:lpstr>Agenda</vt:lpstr>
      <vt:lpstr>Session Objective  To share the IoT Virtual Workshop content with you to partner with you to deliver it to our customers and drive joint engagements</vt:lpstr>
      <vt:lpstr>What is an Azure IoT Virtual Workshop?</vt:lpstr>
      <vt:lpstr>FY21 Q2+ Azure Virtual Workshop Program</vt:lpstr>
      <vt:lpstr>Why Host an IoT Virtual Workshop?</vt:lpstr>
      <vt:lpstr>Partner Benefits and Engagement</vt:lpstr>
      <vt:lpstr>PowerPoint Presentation</vt:lpstr>
      <vt:lpstr>Azure Virtual Workshops | Event Metrics </vt:lpstr>
      <vt:lpstr>Azure Virtual Workshops | Post Event Survey</vt:lpstr>
      <vt:lpstr>Content Review and Hands-on Labs</vt:lpstr>
      <vt:lpstr>PowerPoint Presentation</vt:lpstr>
      <vt:lpstr>PowerPoint Presentation</vt:lpstr>
      <vt:lpstr>PowerPoint Presentation</vt:lpstr>
      <vt:lpstr>Morning Session: State of IoT</vt:lpstr>
      <vt:lpstr>New Signals Report</vt:lpstr>
      <vt:lpstr>Azure IoT helps you transform your business</vt:lpstr>
      <vt:lpstr>Microsoft’s comprehensive IoT product portfolio </vt:lpstr>
      <vt:lpstr>IoT Workshop Hand-on Labs</vt:lpstr>
      <vt:lpstr>Hands-on Lab Exercises</vt:lpstr>
      <vt:lpstr>Microsoft Accessibility Standards</vt:lpstr>
      <vt:lpstr>Microsoft Accessibility Standard </vt:lpstr>
      <vt:lpstr>PowerPoint Captioning </vt:lpstr>
      <vt:lpstr>PowerPoint Captioning</vt:lpstr>
      <vt:lpstr>PowerPoint: Open captioning with Subtitle in Different Language</vt:lpstr>
      <vt:lpstr>Logistics and Demand Generation</vt:lpstr>
      <vt:lpstr>PowerPoint Presentation</vt:lpstr>
      <vt:lpstr>Next Steps</vt:lpstr>
      <vt:lpstr>Event Execution &amp; Roles</vt:lpstr>
      <vt:lpstr>PowerPoint Presentation</vt:lpstr>
      <vt:lpstr>PowerPoint Presentation</vt:lpstr>
      <vt:lpstr>PowerPoint Presentation</vt:lpstr>
      <vt:lpstr>Questions?  Go to https://aka.ms/OCP-ImmersionWorkshops to learn more about this program and get your questions answered    This group is part of the US Partner Community on Yammer, but is open to all partners. You will need to request to join this external network if you have not been there before.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Kennedy</dc:creator>
  <cp:lastModifiedBy>Diana Phillips</cp:lastModifiedBy>
  <cp:revision>105</cp:revision>
  <dcterms:created xsi:type="dcterms:W3CDTF">2020-09-22T18:25:46Z</dcterms:created>
  <dcterms:modified xsi:type="dcterms:W3CDTF">2020-11-04T23:57:39Z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2020-09-22T18:25:46Z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0e288a68-516b-4f89-9aa9-0b1cc8750d82</vt:lpwstr>
  </property>
  <property fmtid="{D5CDD505-2E9C-101B-9397-08002B2CF9AE}" pid="8" name="MSIP_Label_f42aa342-8706-4288-bd11-ebb85995028c_ContentBits">
    <vt:lpwstr>0</vt:lpwstr>
  </property>
  <property fmtid="{D5CDD505-2E9C-101B-9397-08002B2CF9AE}" pid="9" name="ContentTypeId">
    <vt:lpwstr>0x0101002958B8149D61F74989F61A006C50BB77</vt:lpwstr>
  </property>
</Properties>
</file>